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9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3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6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7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B95B-7FCD-4BE9-BECF-FDE13E4641F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FA90-8F64-4BE8-9E97-B3F699A34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6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3366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36576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b="1"/>
              <a:t>James 2:19-24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143000" y="3657600"/>
            <a:ext cx="68580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81000" y="4648200"/>
            <a:ext cx="8382000" cy="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BIBLE QUESTION?</a:t>
            </a:r>
            <a:endParaRPr lang="en-US" sz="36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28600" y="4876800"/>
            <a:ext cx="853440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  <a:p>
            <a:r>
              <a:rPr lang="en-US" altLang="en-US" sz="2800" b="1"/>
              <a:t>"Abraham believed God, and it was accounted to him for righteousness." And he was called the friend of God.</a:t>
            </a:r>
          </a:p>
          <a:p>
            <a:endParaRPr lang="en-US" altLang="en-US" sz="2800" b="1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63763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336600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Are You a Friend of God?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800" b="1"/>
          </a:p>
          <a:p>
            <a:endParaRPr lang="en-US" altLang="en-US" sz="2800" b="1"/>
          </a:p>
          <a:p>
            <a:endParaRPr lang="en-US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79525" y="2252663"/>
            <a:ext cx="664527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sz="3600" b="1" i="1"/>
              <a:t>TRUST - FAITH - WORKS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James 4:4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Timothy 6:17-18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Hebrews 11:8-10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Matthew 26:47-50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Hebrews 11:17-19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Timothy 4:10</a:t>
            </a:r>
          </a:p>
        </p:txBody>
      </p:sp>
    </p:spTree>
    <p:extLst>
      <p:ext uri="{BB962C8B-B14F-4D97-AF65-F5344CB8AC3E}">
        <p14:creationId xmlns:p14="http://schemas.microsoft.com/office/powerpoint/2010/main" val="128351326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336600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Are You a Friend of God?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800" b="1"/>
          </a:p>
          <a:p>
            <a:endParaRPr lang="en-US" altLang="en-US" sz="2800" b="1"/>
          </a:p>
          <a:p>
            <a:endParaRPr lang="en-US" alt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279525" y="2252663"/>
            <a:ext cx="7483475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sz="3600" b="1" i="1"/>
              <a:t>CARE - CONCERN - OTHERS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Matthew 7:12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Corinthians 12:25-27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2 Corinthians 11:28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Matthew 13:22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Peter 5:7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John 19:25-27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Luke 23:34</a:t>
            </a:r>
          </a:p>
        </p:txBody>
      </p:sp>
    </p:spTree>
    <p:extLst>
      <p:ext uri="{BB962C8B-B14F-4D97-AF65-F5344CB8AC3E}">
        <p14:creationId xmlns:p14="http://schemas.microsoft.com/office/powerpoint/2010/main" val="263884020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336600"/>
              </a:solidFill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Are You a Friend of God?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800" b="1"/>
          </a:p>
          <a:p>
            <a:endParaRPr lang="en-US" altLang="en-US" sz="2800" b="1"/>
          </a:p>
          <a:p>
            <a:endParaRPr lang="en-US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79525" y="2252663"/>
            <a:ext cx="748347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sz="3600" b="1" i="1"/>
              <a:t>LOVE - GOD - OTHERS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Matthew 22:36-40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John 4:19-21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1 John 5:2-3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John 15:13-15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Matthew 7:21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Luke 6:46</a:t>
            </a:r>
          </a:p>
        </p:txBody>
      </p:sp>
    </p:spTree>
    <p:extLst>
      <p:ext uri="{BB962C8B-B14F-4D97-AF65-F5344CB8AC3E}">
        <p14:creationId xmlns:p14="http://schemas.microsoft.com/office/powerpoint/2010/main" val="38153189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81000" y="914400"/>
            <a:ext cx="8382000" cy="1143000"/>
          </a:xfrm>
          <a:prstGeom prst="roundRect">
            <a:avLst>
              <a:gd name="adj" fmla="val 16667"/>
            </a:avLst>
          </a:prstGeom>
          <a:solidFill>
            <a:srgbClr val="33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336600"/>
              </a:solidFill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7432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815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Are You a Friend of God?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rot="5400000">
            <a:off x="4457700" y="-4457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85344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800" b="1"/>
          </a:p>
          <a:p>
            <a:endParaRPr lang="en-US" altLang="en-US" sz="2800" b="1"/>
          </a:p>
          <a:p>
            <a:endParaRPr lang="en-US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279525" y="2252663"/>
            <a:ext cx="748347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en-US" sz="3600" b="1" i="1"/>
              <a:t>CONCLUSION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Are you a friend of God?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Friends listen to their friends?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200" b="1" i="1"/>
              <a:t>Will you listen to Jesus today?</a:t>
            </a:r>
          </a:p>
        </p:txBody>
      </p:sp>
    </p:spTree>
    <p:extLst>
      <p:ext uri="{BB962C8B-B14F-4D97-AF65-F5344CB8AC3E}">
        <p14:creationId xmlns:p14="http://schemas.microsoft.com/office/powerpoint/2010/main" val="277459362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</cp:revision>
  <dcterms:created xsi:type="dcterms:W3CDTF">2015-02-12T15:32:26Z</dcterms:created>
  <dcterms:modified xsi:type="dcterms:W3CDTF">2015-02-12T15:34:44Z</dcterms:modified>
</cp:coreProperties>
</file>