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6" autoAdjust="0"/>
    <p:restoredTop sz="94660"/>
  </p:normalViewPr>
  <p:slideViewPr>
    <p:cSldViewPr>
      <p:cViewPr varScale="1">
        <p:scale>
          <a:sx n="39" d="100"/>
          <a:sy n="39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E8E3-F905-4A22-AC6E-429EA14887CF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6D59-33B4-48ED-BBE1-6AA1821C5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8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E8E3-F905-4A22-AC6E-429EA14887CF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6D59-33B4-48ED-BBE1-6AA1821C5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96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E8E3-F905-4A22-AC6E-429EA14887CF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6D59-33B4-48ED-BBE1-6AA1821C5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64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E8E3-F905-4A22-AC6E-429EA14887CF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6D59-33B4-48ED-BBE1-6AA1821C5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47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E8E3-F905-4A22-AC6E-429EA14887CF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6D59-33B4-48ED-BBE1-6AA1821C5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E8E3-F905-4A22-AC6E-429EA14887CF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6D59-33B4-48ED-BBE1-6AA1821C5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E8E3-F905-4A22-AC6E-429EA14887CF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6D59-33B4-48ED-BBE1-6AA1821C5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2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E8E3-F905-4A22-AC6E-429EA14887CF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6D59-33B4-48ED-BBE1-6AA1821C5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2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E8E3-F905-4A22-AC6E-429EA14887CF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6D59-33B4-48ED-BBE1-6AA1821C5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2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E8E3-F905-4A22-AC6E-429EA14887CF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6D59-33B4-48ED-BBE1-6AA1821C5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10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E8E3-F905-4A22-AC6E-429EA14887CF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6D59-33B4-48ED-BBE1-6AA1821C5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41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2E8E3-F905-4A22-AC6E-429EA14887CF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76D59-33B4-48ED-BBE1-6AA1821C5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36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057400"/>
            <a:ext cx="3810000" cy="3581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F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3600" b="1" i="1">
                <a:solidFill>
                  <a:srgbClr val="B00000"/>
                </a:solidFill>
              </a:rPr>
              <a:t>James 1:12-15</a:t>
            </a:r>
          </a:p>
          <a:p>
            <a:r>
              <a:rPr lang="en-US" altLang="en-US" sz="3600" b="1" i="1">
                <a:solidFill>
                  <a:srgbClr val="B00000"/>
                </a:solidFill>
              </a:rPr>
              <a:t>Text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533400" cy="68580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610600" y="0"/>
            <a:ext cx="533400" cy="68580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cs typeface="Arial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cs typeface="Arial" charset="0"/>
            </a:endParaRPr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762000" y="685800"/>
            <a:ext cx="7620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00000"/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Arial Black"/>
              </a:rPr>
              <a:t>Bible - Temptation</a:t>
            </a:r>
            <a:endParaRPr lang="en-US" sz="3600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rgbClr val="B00000"/>
              </a:solidFill>
              <a:effectLst>
                <a:outerShdw dist="45791" dir="2021404" algn="ctr" rotWithShape="0">
                  <a:schemeClr val="bg1"/>
                </a:outerShdw>
              </a:effectLst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209642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648200"/>
          </a:xfrm>
        </p:spPr>
        <p:txBody>
          <a:bodyPr/>
          <a:lstStyle/>
          <a:p>
            <a:pPr marL="609600" indent="-609600">
              <a:buFont typeface="Wingdings" pitchFamily="2" charset="2"/>
              <a:buChar char="q"/>
            </a:pPr>
            <a:r>
              <a:rPr lang="en-US" altLang="en-US" sz="3600" b="1"/>
              <a:t>Conclusion</a:t>
            </a:r>
          </a:p>
          <a:p>
            <a:pPr marL="990600" lvl="1" indent="-533400">
              <a:buFont typeface="Wingdings" pitchFamily="2" charset="2"/>
              <a:buChar char="v"/>
            </a:pPr>
            <a:r>
              <a:rPr lang="en-US" altLang="en-US" sz="3200" b="1" i="1">
                <a:solidFill>
                  <a:srgbClr val="B00000"/>
                </a:solidFill>
              </a:rPr>
              <a:t>Each time we yield to temptation we become weaker.</a:t>
            </a:r>
          </a:p>
          <a:p>
            <a:pPr marL="990600" lvl="1" indent="-533400">
              <a:buFont typeface="Wingdings" pitchFamily="2" charset="2"/>
              <a:buChar char="v"/>
            </a:pPr>
            <a:r>
              <a:rPr lang="en-US" altLang="en-US" sz="3200" b="1" i="1">
                <a:solidFill>
                  <a:srgbClr val="B00000"/>
                </a:solidFill>
              </a:rPr>
              <a:t>Each time we overcome temptation we become stronger.</a:t>
            </a:r>
          </a:p>
          <a:p>
            <a:pPr marL="990600" lvl="1" indent="-533400">
              <a:buFont typeface="Wingdings" pitchFamily="2" charset="2"/>
              <a:buChar char="v"/>
            </a:pPr>
            <a:r>
              <a:rPr lang="en-US" altLang="en-US" sz="3200" b="1" i="1">
                <a:solidFill>
                  <a:srgbClr val="B00000"/>
                </a:solidFill>
              </a:rPr>
              <a:t>Are you overcoming temptation or is temptation overcoming you?</a:t>
            </a:r>
          </a:p>
          <a:p>
            <a:pPr marL="990600" lvl="1" indent="-533400">
              <a:buFont typeface="Wingdings" pitchFamily="2" charset="2"/>
              <a:buNone/>
            </a:pPr>
            <a:endParaRPr lang="en-US" altLang="en-US" sz="3200" b="1" i="1">
              <a:solidFill>
                <a:srgbClr val="B00000"/>
              </a:solidFill>
            </a:endParaRPr>
          </a:p>
          <a:p>
            <a:pPr marL="990600" lvl="1" indent="-533400">
              <a:buFont typeface="Wingdings" pitchFamily="2" charset="2"/>
              <a:buNone/>
            </a:pPr>
            <a:endParaRPr lang="en-US" altLang="en-US" sz="3200" b="1" i="1">
              <a:solidFill>
                <a:srgbClr val="B00000"/>
              </a:solidFill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533400" cy="68580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8610600" y="0"/>
            <a:ext cx="533400" cy="68580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cs typeface="Arial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cs typeface="Arial" charset="0"/>
            </a:endParaRPr>
          </a:p>
        </p:txBody>
      </p:sp>
      <p:sp>
        <p:nvSpPr>
          <p:cNvPr id="12295" name="WordArt 7"/>
          <p:cNvSpPr>
            <a:spLocks noChangeArrowheads="1" noChangeShapeType="1" noTextEdit="1"/>
          </p:cNvSpPr>
          <p:nvPr/>
        </p:nvSpPr>
        <p:spPr bwMode="auto">
          <a:xfrm>
            <a:off x="762000" y="685800"/>
            <a:ext cx="7620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00000"/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Arial Black"/>
              </a:rPr>
              <a:t>Bible - </a:t>
            </a:r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00000"/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Arial Black"/>
              </a:rPr>
              <a:t>Temptation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685800" y="14478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B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777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648200"/>
          </a:xfrm>
        </p:spPr>
        <p:txBody>
          <a:bodyPr/>
          <a:lstStyle/>
          <a:p>
            <a:pPr marL="609600" indent="-609600">
              <a:buFont typeface="Wingdings" pitchFamily="2" charset="2"/>
              <a:buChar char="q"/>
            </a:pPr>
            <a:r>
              <a:rPr lang="en-US" altLang="en-US" sz="3600" b="1"/>
              <a:t>Remember God’s Word</a:t>
            </a:r>
          </a:p>
          <a:p>
            <a:pPr marL="990600" lvl="1" indent="-533400">
              <a:buFont typeface="Wingdings" pitchFamily="2" charset="2"/>
              <a:buChar char="v"/>
            </a:pPr>
            <a:r>
              <a:rPr lang="en-US" altLang="en-US" sz="3200" b="1" i="1">
                <a:solidFill>
                  <a:srgbClr val="B00000"/>
                </a:solidFill>
              </a:rPr>
              <a:t>Ephesians 6:17</a:t>
            </a:r>
          </a:p>
          <a:p>
            <a:pPr marL="990600" lvl="1" indent="-533400">
              <a:buFont typeface="Wingdings" pitchFamily="2" charset="2"/>
              <a:buChar char="v"/>
            </a:pPr>
            <a:r>
              <a:rPr lang="en-US" altLang="en-US" sz="3200" b="1" i="1">
                <a:solidFill>
                  <a:srgbClr val="B00000"/>
                </a:solidFill>
              </a:rPr>
              <a:t>Matthew 4:1-11</a:t>
            </a:r>
          </a:p>
          <a:p>
            <a:pPr marL="990600" lvl="1" indent="-533400">
              <a:buFont typeface="Wingdings" pitchFamily="2" charset="2"/>
              <a:buChar char="v"/>
            </a:pPr>
            <a:r>
              <a:rPr lang="en-US" altLang="en-US" sz="3200" b="1" i="1">
                <a:solidFill>
                  <a:srgbClr val="B00000"/>
                </a:solidFill>
              </a:rPr>
              <a:t>Psalms 119:11</a:t>
            </a:r>
          </a:p>
          <a:p>
            <a:pPr marL="990600" lvl="1" indent="-533400">
              <a:buFont typeface="Wingdings" pitchFamily="2" charset="2"/>
              <a:buChar char="v"/>
            </a:pPr>
            <a:r>
              <a:rPr lang="en-US" altLang="en-US" sz="3200" b="1" i="1">
                <a:solidFill>
                  <a:srgbClr val="B00000"/>
                </a:solidFill>
              </a:rPr>
              <a:t>Psalms 119:153, 157, 176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533400" cy="68580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610600" y="0"/>
            <a:ext cx="533400" cy="68580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cs typeface="Arial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cs typeface="Arial" charset="0"/>
            </a:endParaRPr>
          </a:p>
        </p:txBody>
      </p:sp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762000" y="685800"/>
            <a:ext cx="7620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00000"/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Arial Black"/>
              </a:rPr>
              <a:t>Bible - Temptation</a:t>
            </a:r>
            <a:endParaRPr lang="en-US" sz="3600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rgbClr val="B00000"/>
              </a:solidFill>
              <a:effectLst>
                <a:outerShdw dist="45791" dir="2021404" algn="ctr" rotWithShape="0">
                  <a:schemeClr val="bg1"/>
                </a:outerShdw>
              </a:effectLst>
              <a:latin typeface="Arial Black"/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85800" y="14478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B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243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648200"/>
          </a:xfrm>
        </p:spPr>
        <p:txBody>
          <a:bodyPr/>
          <a:lstStyle/>
          <a:p>
            <a:pPr marL="609600" indent="-609600">
              <a:buFont typeface="Wingdings" pitchFamily="2" charset="2"/>
              <a:buChar char="q"/>
            </a:pPr>
            <a:r>
              <a:rPr lang="en-US" altLang="en-US" sz="3600" b="1"/>
              <a:t>Avoid Temptation</a:t>
            </a:r>
          </a:p>
          <a:p>
            <a:pPr marL="990600" lvl="1" indent="-533400">
              <a:buFont typeface="Wingdings" pitchFamily="2" charset="2"/>
              <a:buChar char="v"/>
            </a:pPr>
            <a:r>
              <a:rPr lang="en-US" altLang="en-US" sz="3200" b="1" i="1">
                <a:solidFill>
                  <a:srgbClr val="B00000"/>
                </a:solidFill>
              </a:rPr>
              <a:t>1 Timothy 6:11</a:t>
            </a:r>
          </a:p>
          <a:p>
            <a:pPr marL="990600" lvl="1" indent="-533400">
              <a:buFont typeface="Wingdings" pitchFamily="2" charset="2"/>
              <a:buChar char="v"/>
            </a:pPr>
            <a:r>
              <a:rPr lang="en-US" altLang="en-US" sz="3200" b="1" i="1">
                <a:solidFill>
                  <a:srgbClr val="B00000"/>
                </a:solidFill>
              </a:rPr>
              <a:t>2 Timothy 2:22</a:t>
            </a:r>
          </a:p>
          <a:p>
            <a:pPr marL="990600" lvl="1" indent="-533400">
              <a:buFont typeface="Wingdings" pitchFamily="2" charset="2"/>
              <a:buChar char="v"/>
            </a:pPr>
            <a:r>
              <a:rPr lang="en-US" altLang="en-US" sz="3200" b="1" i="1">
                <a:solidFill>
                  <a:srgbClr val="B00000"/>
                </a:solidFill>
              </a:rPr>
              <a:t>Genesis 39:12</a:t>
            </a:r>
          </a:p>
          <a:p>
            <a:pPr marL="990600" lvl="1" indent="-533400">
              <a:buFont typeface="Wingdings" pitchFamily="2" charset="2"/>
              <a:buChar char="v"/>
            </a:pPr>
            <a:r>
              <a:rPr lang="en-US" altLang="en-US" sz="3200" b="1" i="1">
                <a:solidFill>
                  <a:srgbClr val="B00000"/>
                </a:solidFill>
              </a:rPr>
              <a:t>Proverbs 5:3-8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533400" cy="68580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8610600" y="0"/>
            <a:ext cx="533400" cy="68580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cs typeface="Arial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cs typeface="Arial" charset="0"/>
            </a:endParaRPr>
          </a:p>
        </p:txBody>
      </p:sp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762000" y="685800"/>
            <a:ext cx="7620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00000"/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Arial Black"/>
              </a:rPr>
              <a:t>Bible - </a:t>
            </a:r>
            <a:r>
              <a:rPr lang="en-US" sz="3600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00000"/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Arial Black"/>
              </a:rPr>
              <a:t>Temptation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14478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B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742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648200"/>
          </a:xfrm>
        </p:spPr>
        <p:txBody>
          <a:bodyPr/>
          <a:lstStyle/>
          <a:p>
            <a:pPr marL="609600" indent="-609600">
              <a:buFont typeface="Wingdings" pitchFamily="2" charset="2"/>
              <a:buChar char="q"/>
            </a:pPr>
            <a:r>
              <a:rPr lang="en-US" altLang="en-US" sz="3600" b="1"/>
              <a:t>Pray</a:t>
            </a:r>
          </a:p>
          <a:p>
            <a:pPr marL="990600" lvl="1" indent="-533400">
              <a:buFont typeface="Wingdings" pitchFamily="2" charset="2"/>
              <a:buChar char="v"/>
            </a:pPr>
            <a:r>
              <a:rPr lang="en-US" altLang="en-US" sz="3200" b="1" i="1">
                <a:solidFill>
                  <a:srgbClr val="B00000"/>
                </a:solidFill>
              </a:rPr>
              <a:t>Matthew 6:13</a:t>
            </a:r>
          </a:p>
          <a:p>
            <a:pPr marL="990600" lvl="1" indent="-533400">
              <a:buFont typeface="Wingdings" pitchFamily="2" charset="2"/>
              <a:buChar char="v"/>
            </a:pPr>
            <a:r>
              <a:rPr lang="en-US" altLang="en-US" sz="3200" b="1" i="1">
                <a:solidFill>
                  <a:srgbClr val="B00000"/>
                </a:solidFill>
              </a:rPr>
              <a:t>Matthew 26:41</a:t>
            </a:r>
          </a:p>
          <a:p>
            <a:pPr marL="990600" lvl="1" indent="-533400">
              <a:buFont typeface="Wingdings" pitchFamily="2" charset="2"/>
              <a:buChar char="v"/>
            </a:pPr>
            <a:r>
              <a:rPr lang="en-US" altLang="en-US" sz="3200" b="1" i="1">
                <a:solidFill>
                  <a:srgbClr val="B00000"/>
                </a:solidFill>
              </a:rPr>
              <a:t>Ephesians 6:18</a:t>
            </a:r>
          </a:p>
          <a:p>
            <a:pPr marL="990600" lvl="1" indent="-533400">
              <a:buFont typeface="Wingdings" pitchFamily="2" charset="2"/>
              <a:buNone/>
            </a:pPr>
            <a:endParaRPr lang="en-US" altLang="en-US" sz="3200" b="1" i="1">
              <a:solidFill>
                <a:srgbClr val="B000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533400" cy="68580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610600" y="0"/>
            <a:ext cx="533400" cy="68580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cs typeface="Arial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cs typeface="Arial" charset="0"/>
            </a:endParaRPr>
          </a:p>
        </p:txBody>
      </p:sp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762000" y="685800"/>
            <a:ext cx="7620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00000"/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Arial Black"/>
              </a:rPr>
              <a:t>Bible - Temptation</a:t>
            </a:r>
            <a:endParaRPr lang="en-US" sz="3600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rgbClr val="B00000"/>
              </a:solidFill>
              <a:effectLst>
                <a:outerShdw dist="45791" dir="2021404" algn="ctr" rotWithShape="0">
                  <a:schemeClr val="bg1"/>
                </a:outerShdw>
              </a:effectLst>
              <a:latin typeface="Arial Black"/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85800" y="14478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B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131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648200"/>
          </a:xfrm>
        </p:spPr>
        <p:txBody>
          <a:bodyPr/>
          <a:lstStyle/>
          <a:p>
            <a:pPr marL="609600" indent="-609600">
              <a:buFont typeface="Wingdings" pitchFamily="2" charset="2"/>
              <a:buChar char="q"/>
            </a:pPr>
            <a:r>
              <a:rPr lang="en-US" altLang="en-US" sz="3600" b="1"/>
              <a:t>Honest Self Examination</a:t>
            </a:r>
          </a:p>
          <a:p>
            <a:pPr marL="990600" lvl="1" indent="-533400">
              <a:buFont typeface="Wingdings" pitchFamily="2" charset="2"/>
              <a:buChar char="v"/>
            </a:pPr>
            <a:r>
              <a:rPr lang="en-US" altLang="en-US" sz="3200" b="1" i="1">
                <a:solidFill>
                  <a:srgbClr val="B00000"/>
                </a:solidFill>
              </a:rPr>
              <a:t>2 Corinthians 13:5</a:t>
            </a:r>
          </a:p>
          <a:p>
            <a:pPr marL="990600" lvl="1" indent="-533400">
              <a:buFont typeface="Wingdings" pitchFamily="2" charset="2"/>
              <a:buChar char="v"/>
            </a:pPr>
            <a:r>
              <a:rPr lang="en-US" altLang="en-US" sz="3200" b="1" i="1">
                <a:solidFill>
                  <a:srgbClr val="B00000"/>
                </a:solidFill>
              </a:rPr>
              <a:t>2 Corinthians 2:11</a:t>
            </a:r>
          </a:p>
          <a:p>
            <a:pPr marL="990600" lvl="1" indent="-533400">
              <a:buFont typeface="Wingdings" pitchFamily="2" charset="2"/>
              <a:buNone/>
            </a:pPr>
            <a:endParaRPr lang="en-US" altLang="en-US" sz="3200" b="1" i="1">
              <a:solidFill>
                <a:srgbClr val="B00000"/>
              </a:solidFill>
            </a:endParaRPr>
          </a:p>
          <a:p>
            <a:pPr marL="990600" lvl="1" indent="-533400">
              <a:buFont typeface="Wingdings" pitchFamily="2" charset="2"/>
              <a:buNone/>
            </a:pPr>
            <a:endParaRPr lang="en-US" altLang="en-US" sz="3200" b="1" i="1">
              <a:solidFill>
                <a:srgbClr val="B00000"/>
              </a:solidFill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533400" cy="68580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8610600" y="0"/>
            <a:ext cx="533400" cy="68580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cs typeface="Arial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cs typeface="Arial" charset="0"/>
            </a:endParaRP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762000" y="685800"/>
            <a:ext cx="7620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00000"/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Arial Black"/>
              </a:rPr>
              <a:t>Bible - </a:t>
            </a:r>
            <a:r>
              <a:rPr lang="en-US" sz="3600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00000"/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Arial Black"/>
              </a:rPr>
              <a:t>Temptation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685800" y="14478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B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569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648200"/>
          </a:xfrm>
        </p:spPr>
        <p:txBody>
          <a:bodyPr/>
          <a:lstStyle/>
          <a:p>
            <a:pPr marL="609600" indent="-609600">
              <a:buFont typeface="Wingdings" pitchFamily="2" charset="2"/>
              <a:buChar char="q"/>
            </a:pPr>
            <a:r>
              <a:rPr lang="en-US" altLang="en-US" sz="3600" b="1"/>
              <a:t>Understand the Tempter</a:t>
            </a:r>
          </a:p>
          <a:p>
            <a:pPr marL="990600" lvl="1" indent="-533400">
              <a:buFont typeface="Wingdings" pitchFamily="2" charset="2"/>
              <a:buChar char="v"/>
            </a:pPr>
            <a:r>
              <a:rPr lang="en-US" altLang="en-US" sz="3200" b="1" i="1">
                <a:solidFill>
                  <a:srgbClr val="B00000"/>
                </a:solidFill>
              </a:rPr>
              <a:t>1 John 2:15-17</a:t>
            </a:r>
          </a:p>
          <a:p>
            <a:pPr marL="990600" lvl="1" indent="-533400">
              <a:buFont typeface="Wingdings" pitchFamily="2" charset="2"/>
              <a:buNone/>
            </a:pPr>
            <a:endParaRPr lang="en-US" altLang="en-US" sz="3200" b="1" i="1">
              <a:solidFill>
                <a:srgbClr val="B00000"/>
              </a:solidFill>
            </a:endParaRPr>
          </a:p>
          <a:p>
            <a:pPr marL="990600" lvl="1" indent="-533400">
              <a:buFont typeface="Wingdings" pitchFamily="2" charset="2"/>
              <a:buNone/>
            </a:pPr>
            <a:endParaRPr lang="en-US" altLang="en-US" sz="3200" b="1" i="1">
              <a:solidFill>
                <a:srgbClr val="B00000"/>
              </a:solidFill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533400" cy="68580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8610600" y="0"/>
            <a:ext cx="533400" cy="68580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cs typeface="Arial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cs typeface="Arial" charset="0"/>
            </a:endParaRPr>
          </a:p>
        </p:txBody>
      </p:sp>
      <p:sp>
        <p:nvSpPr>
          <p:cNvPr id="8199" name="WordArt 7"/>
          <p:cNvSpPr>
            <a:spLocks noChangeArrowheads="1" noChangeShapeType="1" noTextEdit="1"/>
          </p:cNvSpPr>
          <p:nvPr/>
        </p:nvSpPr>
        <p:spPr bwMode="auto">
          <a:xfrm>
            <a:off x="762000" y="685800"/>
            <a:ext cx="7620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00000"/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Arial Black"/>
              </a:rPr>
              <a:t>Bible - </a:t>
            </a:r>
            <a:r>
              <a:rPr lang="en-US" sz="3600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00000"/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Arial Black"/>
              </a:rPr>
              <a:t>Temptation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14478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B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952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648200"/>
          </a:xfrm>
        </p:spPr>
        <p:txBody>
          <a:bodyPr/>
          <a:lstStyle/>
          <a:p>
            <a:pPr marL="609600" indent="-609600">
              <a:buFont typeface="Wingdings" pitchFamily="2" charset="2"/>
              <a:buChar char="q"/>
            </a:pPr>
            <a:r>
              <a:rPr lang="en-US" altLang="en-US" sz="3600" b="1"/>
              <a:t>Choose Your Companions Wisely</a:t>
            </a:r>
          </a:p>
          <a:p>
            <a:pPr marL="990600" lvl="1" indent="-533400">
              <a:buFont typeface="Wingdings" pitchFamily="2" charset="2"/>
              <a:buChar char="v"/>
            </a:pPr>
            <a:r>
              <a:rPr lang="en-US" altLang="en-US" sz="3200" b="1" i="1">
                <a:solidFill>
                  <a:srgbClr val="B00000"/>
                </a:solidFill>
              </a:rPr>
              <a:t>1 Corinthians 15:33-34</a:t>
            </a:r>
          </a:p>
          <a:p>
            <a:pPr marL="990600" lvl="1" indent="-533400">
              <a:buFont typeface="Wingdings" pitchFamily="2" charset="2"/>
              <a:buChar char="v"/>
            </a:pPr>
            <a:r>
              <a:rPr lang="en-US" altLang="en-US" sz="3200" b="1" i="1">
                <a:solidFill>
                  <a:srgbClr val="B00000"/>
                </a:solidFill>
              </a:rPr>
              <a:t>1 Corinthians 10:12</a:t>
            </a:r>
          </a:p>
          <a:p>
            <a:pPr marL="990600" lvl="1" indent="-533400">
              <a:buFont typeface="Wingdings" pitchFamily="2" charset="2"/>
              <a:buNone/>
            </a:pPr>
            <a:endParaRPr lang="en-US" altLang="en-US" sz="3200" b="1" i="1">
              <a:solidFill>
                <a:srgbClr val="B00000"/>
              </a:solidFill>
            </a:endParaRPr>
          </a:p>
          <a:p>
            <a:pPr marL="990600" lvl="1" indent="-533400">
              <a:buFont typeface="Wingdings" pitchFamily="2" charset="2"/>
              <a:buNone/>
            </a:pPr>
            <a:endParaRPr lang="en-US" altLang="en-US" sz="3200" b="1" i="1">
              <a:solidFill>
                <a:srgbClr val="B00000"/>
              </a:solidFill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533400" cy="68580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8610600" y="0"/>
            <a:ext cx="533400" cy="68580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cs typeface="Arial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cs typeface="Arial" charset="0"/>
            </a:endParaRPr>
          </a:p>
        </p:txBody>
      </p:sp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>
            <a:off x="762000" y="685800"/>
            <a:ext cx="7620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00000"/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Arial Black"/>
              </a:rPr>
              <a:t>Bible - </a:t>
            </a:r>
            <a:r>
              <a:rPr lang="en-US" sz="3600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00000"/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Arial Black"/>
              </a:rPr>
              <a:t>Temptation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5800" y="14478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B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525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648200"/>
          </a:xfrm>
        </p:spPr>
        <p:txBody>
          <a:bodyPr/>
          <a:lstStyle/>
          <a:p>
            <a:pPr marL="609600" indent="-609600">
              <a:buFont typeface="Wingdings" pitchFamily="2" charset="2"/>
              <a:buChar char="q"/>
            </a:pPr>
            <a:r>
              <a:rPr lang="en-US" altLang="en-US" sz="3600" b="1" dirty="0"/>
              <a:t>Remember Sin’s Consequences</a:t>
            </a:r>
          </a:p>
          <a:p>
            <a:pPr marL="990600" lvl="1" indent="-533400">
              <a:buFont typeface="Wingdings" pitchFamily="2" charset="2"/>
              <a:buChar char="v"/>
            </a:pPr>
            <a:r>
              <a:rPr lang="en-US" altLang="en-US" sz="3200" b="1" i="1" dirty="0">
                <a:solidFill>
                  <a:srgbClr val="B00000"/>
                </a:solidFill>
              </a:rPr>
              <a:t>Genesis 39:8-9</a:t>
            </a:r>
          </a:p>
          <a:p>
            <a:pPr marL="990600" lvl="1" indent="-533400">
              <a:buFont typeface="Wingdings" pitchFamily="2" charset="2"/>
              <a:buChar char="v"/>
            </a:pPr>
            <a:r>
              <a:rPr lang="en-US" altLang="en-US" sz="3200" b="1" i="1" dirty="0">
                <a:solidFill>
                  <a:srgbClr val="B00000"/>
                </a:solidFill>
              </a:rPr>
              <a:t>Hebrews 11:25</a:t>
            </a:r>
          </a:p>
          <a:p>
            <a:pPr marL="990600" lvl="1" indent="-533400">
              <a:buFont typeface="Wingdings" pitchFamily="2" charset="2"/>
              <a:buChar char="v"/>
            </a:pPr>
            <a:r>
              <a:rPr lang="en-US" altLang="en-US" sz="3200" b="1" i="1" dirty="0">
                <a:solidFill>
                  <a:srgbClr val="B00000"/>
                </a:solidFill>
              </a:rPr>
              <a:t>Romans 6:23</a:t>
            </a:r>
          </a:p>
          <a:p>
            <a:pPr marL="990600" lvl="1" indent="-533400">
              <a:buFont typeface="Wingdings" pitchFamily="2" charset="2"/>
              <a:buNone/>
            </a:pPr>
            <a:endParaRPr lang="en-US" altLang="en-US" sz="3200" b="1" i="1" dirty="0">
              <a:solidFill>
                <a:srgbClr val="B00000"/>
              </a:solidFill>
            </a:endParaRPr>
          </a:p>
          <a:p>
            <a:pPr marL="990600" lvl="1" indent="-533400">
              <a:buFont typeface="Wingdings" pitchFamily="2" charset="2"/>
              <a:buNone/>
            </a:pPr>
            <a:endParaRPr lang="en-US" altLang="en-US" sz="3200" b="1" i="1" dirty="0">
              <a:solidFill>
                <a:srgbClr val="B00000"/>
              </a:solidFill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0"/>
            <a:ext cx="533400" cy="68580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8610600" y="0"/>
            <a:ext cx="533400" cy="68580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cs typeface="Arial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cs typeface="Arial" charset="0"/>
            </a:endParaRPr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762000" y="685800"/>
            <a:ext cx="7620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00000"/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Arial Black"/>
              </a:rPr>
              <a:t>Bible - </a:t>
            </a:r>
            <a:r>
              <a:rPr lang="en-US" sz="3600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00000"/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Arial Black"/>
              </a:rPr>
              <a:t>Temptation</a:t>
            </a: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685800" y="14478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B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144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648200"/>
          </a:xfrm>
        </p:spPr>
        <p:txBody>
          <a:bodyPr/>
          <a:lstStyle/>
          <a:p>
            <a:pPr marL="609600" indent="-609600">
              <a:buFont typeface="Wingdings" pitchFamily="2" charset="2"/>
              <a:buChar char="q"/>
            </a:pPr>
            <a:r>
              <a:rPr lang="en-US" altLang="en-US" sz="3600" b="1"/>
              <a:t>Look For A Way To Escape</a:t>
            </a:r>
          </a:p>
          <a:p>
            <a:pPr marL="990600" lvl="1" indent="-533400">
              <a:buFont typeface="Wingdings" pitchFamily="2" charset="2"/>
              <a:buChar char="v"/>
            </a:pPr>
            <a:r>
              <a:rPr lang="en-US" altLang="en-US" sz="3200" b="1" i="1">
                <a:solidFill>
                  <a:srgbClr val="B00000"/>
                </a:solidFill>
              </a:rPr>
              <a:t>1 Corinthians 10:13</a:t>
            </a:r>
          </a:p>
          <a:p>
            <a:pPr marL="990600" lvl="1" indent="-533400">
              <a:buFont typeface="Wingdings" pitchFamily="2" charset="2"/>
              <a:buNone/>
            </a:pPr>
            <a:endParaRPr lang="en-US" altLang="en-US" sz="3200" b="1" i="1">
              <a:solidFill>
                <a:srgbClr val="B00000"/>
              </a:solidFill>
            </a:endParaRPr>
          </a:p>
          <a:p>
            <a:pPr marL="990600" lvl="1" indent="-533400">
              <a:buFont typeface="Wingdings" pitchFamily="2" charset="2"/>
              <a:buNone/>
            </a:pPr>
            <a:endParaRPr lang="en-US" altLang="en-US" sz="3200" b="1" i="1">
              <a:solidFill>
                <a:srgbClr val="B00000"/>
              </a:solidFill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533400" cy="68580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610600" y="0"/>
            <a:ext cx="533400" cy="68580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cs typeface="Arial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cs typeface="Arial" charset="0"/>
            </a:endParaRPr>
          </a:p>
        </p:txBody>
      </p:sp>
      <p:sp>
        <p:nvSpPr>
          <p:cNvPr id="11271" name="WordArt 7"/>
          <p:cNvSpPr>
            <a:spLocks noChangeArrowheads="1" noChangeShapeType="1" noTextEdit="1"/>
          </p:cNvSpPr>
          <p:nvPr/>
        </p:nvSpPr>
        <p:spPr bwMode="auto">
          <a:xfrm>
            <a:off x="762000" y="685800"/>
            <a:ext cx="7620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00000"/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Arial Black"/>
              </a:rPr>
              <a:t>Bible - </a:t>
            </a:r>
            <a:r>
              <a:rPr lang="en-US" sz="3600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00000"/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Arial Black"/>
              </a:rPr>
              <a:t>Temptation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685800" y="14478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B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727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140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2</cp:revision>
  <dcterms:created xsi:type="dcterms:W3CDTF">2015-01-11T12:51:04Z</dcterms:created>
  <dcterms:modified xsi:type="dcterms:W3CDTF">2015-01-11T13:06:20Z</dcterms:modified>
</cp:coreProperties>
</file>