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2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7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8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4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3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5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8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2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8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C556-6D9A-4618-AA31-457AEF6BA614}" type="datetimeFigureOut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0140-A5C1-46C1-A317-99E454BEE3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3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TRIALS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 dirty="0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287786" y="3381375"/>
            <a:ext cx="17828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 dirty="0" smtClean="0"/>
              <a:t>John 16:33</a:t>
            </a:r>
            <a:endParaRPr lang="en-US" altLang="en-US" sz="2800" b="1" i="1" dirty="0"/>
          </a:p>
          <a:p>
            <a:pPr algn="ctr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77747682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ATTITUDE TOWARD TRIALS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Should not be negative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Judges 6:13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Kings 19:9-10, 18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Hebrews 13:5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Corinthians 10:13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James 1:12-15</a:t>
            </a: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9716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ATTITUDE TOWARD TRIALS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All </a:t>
            </a:r>
            <a:r>
              <a:rPr lang="en-US" altLang="en-US" sz="3600" b="1" dirty="0"/>
              <a:t>C</a:t>
            </a:r>
            <a:r>
              <a:rPr lang="en-US" altLang="en-US" sz="3600" b="1" dirty="0" smtClean="0"/>
              <a:t>hristians will have trials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2 Timothy 3:10-12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Thessalonians 3:1-4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Acts 14:19-22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Matthew 5:10-12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Acts 5:40-42</a:t>
            </a: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3733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ATTITUDE TOWARD TRIALS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Do not become discouraged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Hebrews 12:1-3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Philippians 4:13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2 Peter 2:9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Galatians 6:7-9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Revelation 2:12-13</a:t>
            </a: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450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ATTITUDE TOWARD TRIALS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Purpose of trials, tribulations, and persecutions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Hebrews 5:8</a:t>
            </a:r>
          </a:p>
          <a:p>
            <a:pPr lvl="1"/>
            <a:r>
              <a:rPr lang="en-US" altLang="en-US" sz="3200" b="1" dirty="0" smtClean="0"/>
              <a:t>1 Peter 1:6-7</a:t>
            </a:r>
          </a:p>
          <a:p>
            <a:pPr lvl="1"/>
            <a:r>
              <a:rPr lang="en-US" altLang="en-US" sz="3200" b="1" dirty="0" smtClean="0"/>
              <a:t>1 Peter 4:12-16</a:t>
            </a:r>
          </a:p>
          <a:p>
            <a:pPr lvl="1"/>
            <a:r>
              <a:rPr lang="en-US" altLang="en-US" sz="3200" b="1" dirty="0" smtClean="0"/>
              <a:t>James 1:2-5</a:t>
            </a:r>
          </a:p>
          <a:p>
            <a:pPr lvl="1"/>
            <a:r>
              <a:rPr lang="en-US" altLang="en-US" sz="3200" b="1" dirty="0" smtClean="0"/>
              <a:t>Acts 8:1-4</a:t>
            </a:r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1072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ATTITUDE TOWARD TRIALS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What is your attitude toward trials?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Is your faith increasing or decreasing as a result of the </a:t>
            </a:r>
            <a:r>
              <a:rPr lang="en-US" altLang="en-US" sz="3200" b="1" smtClean="0"/>
              <a:t>trials you face?</a:t>
            </a: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9459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Drawing</vt:lpstr>
      <vt:lpstr>BIBLE - TRIALS</vt:lpstr>
      <vt:lpstr> ATTITUDE TOWARD TRIALS </vt:lpstr>
      <vt:lpstr> ATTITUDE TOWARD TRIALS </vt:lpstr>
      <vt:lpstr> ATTITUDE TOWARD TRIALS </vt:lpstr>
      <vt:lpstr> ATTITUDE TOWARD TRIALS </vt:lpstr>
      <vt:lpstr> ATTITUDE TOWARD TRIALS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TRIALS</dc:title>
  <dc:creator>Joey H. Rankin</dc:creator>
  <cp:lastModifiedBy>Joey H. Rankin</cp:lastModifiedBy>
  <cp:revision>4</cp:revision>
  <dcterms:created xsi:type="dcterms:W3CDTF">2015-01-16T17:05:15Z</dcterms:created>
  <dcterms:modified xsi:type="dcterms:W3CDTF">2015-01-17T18:34:36Z</dcterms:modified>
</cp:coreProperties>
</file>