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4" autoAdjust="0"/>
    <p:restoredTop sz="94660"/>
  </p:normalViewPr>
  <p:slideViewPr>
    <p:cSldViewPr>
      <p:cViewPr>
        <p:scale>
          <a:sx n="33" d="100"/>
          <a:sy n="33" d="100"/>
        </p:scale>
        <p:origin x="-16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3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7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5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4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4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6F10-4BAC-45A4-A8DB-DBE354EE21D8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2AC2-3A52-446D-899A-5F17E2DD4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b="1" dirty="0" smtClean="0"/>
              <a:t>BIBLE – WARNING - DO </a:t>
            </a:r>
            <a:r>
              <a:rPr lang="en-US" altLang="en-US" sz="4800" b="1" dirty="0"/>
              <a:t>NOT BE CONFORMED TO THE WORLD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chemeClr val="tx1"/>
                </a:solidFill>
              </a:rPr>
              <a:t>ROMANS 12:1-2</a:t>
            </a:r>
          </a:p>
          <a:p>
            <a:r>
              <a:rPr lang="en-US" altLang="en-US" b="1" i="1" dirty="0">
                <a:solidFill>
                  <a:schemeClr val="tx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436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/>
              <a:t>THE WAY WE TALK</a:t>
            </a:r>
          </a:p>
          <a:p>
            <a:pPr lvl="1"/>
            <a:r>
              <a:rPr lang="en-US" altLang="en-US" b="1" i="1" smtClean="0"/>
              <a:t>LIE </a:t>
            </a:r>
            <a:r>
              <a:rPr lang="en-US" altLang="en-US" b="1" i="1"/>
              <a:t>SOMETIMES – COL. </a:t>
            </a:r>
            <a:r>
              <a:rPr lang="en-US" altLang="en-US" b="1" i="1" dirty="0"/>
              <a:t>3:9</a:t>
            </a:r>
          </a:p>
          <a:p>
            <a:pPr lvl="1"/>
            <a:r>
              <a:rPr lang="en-US" altLang="en-US" b="1" i="1" dirty="0"/>
              <a:t>PROFANITY – EPH. 4:29, 5:4</a:t>
            </a:r>
          </a:p>
          <a:p>
            <a:pPr lvl="1"/>
            <a:r>
              <a:rPr lang="en-US" altLang="en-US" b="1" i="1" dirty="0"/>
              <a:t>BACKBITING – PSA. 15:1-4</a:t>
            </a:r>
          </a:p>
          <a:p>
            <a:pPr lvl="1"/>
            <a:r>
              <a:rPr lang="en-US" altLang="en-US" b="1" i="1" dirty="0"/>
              <a:t>CURSE – JAMES 3:8-12</a:t>
            </a:r>
          </a:p>
          <a:p>
            <a:pPr>
              <a:buFont typeface="Wingdings" pitchFamily="2" charset="2"/>
              <a:buNone/>
            </a:pP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684180396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/>
              <a:t>THE WAY WE DRESS</a:t>
            </a:r>
          </a:p>
          <a:p>
            <a:pPr lvl="1"/>
            <a:r>
              <a:rPr lang="en-US" altLang="en-US" b="1" i="1"/>
              <a:t>PUBLIC NAKEDNESS – GEN. 3:7, 21; EX. 20:26, 28:42</a:t>
            </a:r>
          </a:p>
          <a:p>
            <a:pPr lvl="1"/>
            <a:r>
              <a:rPr lang="en-US" altLang="en-US" b="1" i="1"/>
              <a:t>LUST PROVOKING – MATT. 5:28, 18:6-7</a:t>
            </a:r>
          </a:p>
          <a:p>
            <a:pPr lvl="1"/>
            <a:r>
              <a:rPr lang="en-US" altLang="en-US" b="1" i="1"/>
              <a:t>IMMODEST ATTIRE – 1 TIM. 2:9-10</a:t>
            </a:r>
          </a:p>
          <a:p>
            <a:pPr lvl="1"/>
            <a:r>
              <a:rPr lang="en-US" altLang="en-US" b="1" i="1"/>
              <a:t>EXCESSIVE ATTENTION – 1 PET. 3:3-5</a:t>
            </a:r>
          </a:p>
          <a:p>
            <a:pPr>
              <a:buFont typeface="Wingdings" pitchFamily="2" charset="2"/>
              <a:buNone/>
            </a:pP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41595662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/>
              <a:t>THE WAY WE ENTERTAIN OURSELVES</a:t>
            </a:r>
          </a:p>
          <a:p>
            <a:pPr lvl="1"/>
            <a:r>
              <a:rPr lang="en-US" altLang="en-US" b="1" i="1"/>
              <a:t>LASCIVIOUS ACTIVITIES – GAL. 5:19</a:t>
            </a:r>
          </a:p>
          <a:p>
            <a:pPr lvl="1"/>
            <a:r>
              <a:rPr lang="en-US" altLang="en-US" b="1" i="1"/>
              <a:t>DRINKING PARTIES – 1 PET. 4:1-3</a:t>
            </a:r>
          </a:p>
          <a:p>
            <a:pPr lvl="1"/>
            <a:r>
              <a:rPr lang="en-US" altLang="en-US" b="1" i="1"/>
              <a:t>PORNOGRAPHY – PSA. 101:3</a:t>
            </a:r>
          </a:p>
          <a:p>
            <a:pPr>
              <a:buFont typeface="Wingdings" pitchFamily="2" charset="2"/>
              <a:buNone/>
            </a:pP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1423473198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30725"/>
          </a:xfrm>
        </p:spPr>
        <p:txBody>
          <a:bodyPr/>
          <a:lstStyle/>
          <a:p>
            <a:r>
              <a:rPr lang="en-US" altLang="en-US" b="1" i="1"/>
              <a:t>THE WAY WE BEHAVE IN THE HOME</a:t>
            </a:r>
          </a:p>
          <a:p>
            <a:pPr lvl="1"/>
            <a:r>
              <a:rPr lang="en-US" altLang="en-US" b="1" i="1"/>
              <a:t>HUSBANDS – EPH. 5:25-29</a:t>
            </a:r>
          </a:p>
          <a:p>
            <a:pPr lvl="1"/>
            <a:r>
              <a:rPr lang="en-US" altLang="en-US" b="1" i="1"/>
              <a:t>WIVES – EPH. 5:22-24</a:t>
            </a:r>
          </a:p>
          <a:p>
            <a:pPr lvl="1"/>
            <a:r>
              <a:rPr lang="en-US" altLang="en-US" b="1" i="1"/>
              <a:t>CHILDREN – EPH. 6:1-3</a:t>
            </a:r>
          </a:p>
          <a:p>
            <a:pPr lvl="1"/>
            <a:r>
              <a:rPr lang="en-US" altLang="en-US" b="1" i="1"/>
              <a:t>DIVORCE – MATT. 19:6</a:t>
            </a:r>
          </a:p>
          <a:p>
            <a:pPr lvl="1"/>
            <a:r>
              <a:rPr lang="en-US" altLang="en-US" b="1" i="1"/>
              <a:t>ABORTION – PSA. 127:3-5</a:t>
            </a:r>
          </a:p>
          <a:p>
            <a:pPr>
              <a:buFont typeface="Wingdings" pitchFamily="2" charset="2"/>
              <a:buNone/>
            </a:pP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3628371170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30725"/>
          </a:xfrm>
        </p:spPr>
        <p:txBody>
          <a:bodyPr/>
          <a:lstStyle/>
          <a:p>
            <a:r>
              <a:rPr lang="en-US" altLang="en-US" b="1" i="1"/>
              <a:t>THE WAY WE TREAT THE “RESPECTABLE THINGS” OF THE WORLD</a:t>
            </a:r>
          </a:p>
          <a:p>
            <a:pPr lvl="1"/>
            <a:r>
              <a:rPr lang="en-US" altLang="en-US" b="1" i="1"/>
              <a:t>CARES – 2 TIM. 2:4</a:t>
            </a:r>
          </a:p>
          <a:p>
            <a:pPr lvl="1"/>
            <a:r>
              <a:rPr lang="en-US" altLang="en-US" b="1" i="1"/>
              <a:t>ATTENTION – MARK 4:18-19</a:t>
            </a:r>
          </a:p>
          <a:p>
            <a:pPr lvl="1"/>
            <a:r>
              <a:rPr lang="en-US" altLang="en-US" b="1" i="1"/>
              <a:t>TREASURE – MATT. 6:19-21</a:t>
            </a:r>
          </a:p>
          <a:p>
            <a:pPr>
              <a:buFont typeface="Wingdings" pitchFamily="2" charset="2"/>
              <a:buNone/>
            </a:pPr>
            <a:endParaRPr lang="en-US" altLang="en-US" b="1" i="1"/>
          </a:p>
        </p:txBody>
      </p:sp>
    </p:spTree>
    <p:extLst>
      <p:ext uri="{BB962C8B-B14F-4D97-AF65-F5344CB8AC3E}">
        <p14:creationId xmlns:p14="http://schemas.microsoft.com/office/powerpoint/2010/main" val="36121223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/>
              <a:t>DO NOT BE CONFORMED TO THE WORLD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30725"/>
          </a:xfrm>
        </p:spPr>
        <p:txBody>
          <a:bodyPr/>
          <a:lstStyle/>
          <a:p>
            <a:r>
              <a:rPr lang="en-US" altLang="en-US" b="1" i="1" dirty="0"/>
              <a:t>CONCLUSION</a:t>
            </a:r>
          </a:p>
          <a:p>
            <a:pPr lvl="1"/>
            <a:r>
              <a:rPr lang="en-US" altLang="en-US" b="1" i="1" dirty="0"/>
              <a:t>ARE WE DIFFERENT FROM THE WORLD?</a:t>
            </a:r>
          </a:p>
          <a:p>
            <a:pPr lvl="1"/>
            <a:r>
              <a:rPr lang="en-US" altLang="en-US" b="1" i="1" dirty="0"/>
              <a:t>WE MUST BE </a:t>
            </a:r>
            <a:r>
              <a:rPr lang="en-US" altLang="en-US" b="1" i="1" dirty="0" smtClean="0"/>
              <a:t>CAREFUL TO NOT CONFORM TO THIS WORLD!!!</a:t>
            </a:r>
            <a:endParaRPr lang="en-US" altLang="en-US" b="1" i="1" dirty="0"/>
          </a:p>
          <a:p>
            <a:pPr lvl="1"/>
            <a:r>
              <a:rPr lang="en-US" altLang="en-US" b="1" i="1" dirty="0"/>
              <a:t>HEED THE WARNINGS</a:t>
            </a:r>
          </a:p>
          <a:p>
            <a:pPr lvl="1"/>
            <a:r>
              <a:rPr lang="en-US" altLang="en-US" b="1" i="1" dirty="0"/>
              <a:t>ARE YOU UNSPOTTED FROM THE WORLD?</a:t>
            </a:r>
          </a:p>
          <a:p>
            <a:pPr lvl="1"/>
            <a:r>
              <a:rPr lang="en-US" altLang="en-US" b="1" i="1" dirty="0"/>
              <a:t>IF NOT THE BLOOD OF CHRIST CAN BE APPLIED TO YOUR LIFE TODAY</a:t>
            </a:r>
          </a:p>
          <a:p>
            <a:pPr>
              <a:buFont typeface="Wingdings" pitchFamily="2" charset="2"/>
              <a:buNone/>
            </a:pPr>
            <a:endParaRPr lang="en-US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241436911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BIBLE – WARNING - DO NOT BE CONFORMED TO THE WORLD</vt:lpstr>
      <vt:lpstr>DO NOT BE CONFORMED TO THE WORLD</vt:lpstr>
      <vt:lpstr>DO NOT BE CONFORMED TO THE WORLD</vt:lpstr>
      <vt:lpstr>DO NOT BE CONFORMED TO THE WORLD</vt:lpstr>
      <vt:lpstr>DO NOT BE CONFORMED TO THE WORLD</vt:lpstr>
      <vt:lpstr>DO NOT BE CONFORMED TO THE WORLD</vt:lpstr>
      <vt:lpstr>DO NOT BE CONFORMED TO THE WORLD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– WARNING - DO NOT BE CONFORMED TO THE WORLD</dc:title>
  <dc:creator>Joey H. Rankin</dc:creator>
  <cp:lastModifiedBy>Joey H. Rankin</cp:lastModifiedBy>
  <cp:revision>3</cp:revision>
  <dcterms:created xsi:type="dcterms:W3CDTF">2015-02-26T17:02:43Z</dcterms:created>
  <dcterms:modified xsi:type="dcterms:W3CDTF">2015-02-28T17:31:11Z</dcterms:modified>
</cp:coreProperties>
</file>