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C928-5843-4134-AB98-A0931FFBA79F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DB8A-F298-428F-83FE-ABA2976EC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56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C928-5843-4134-AB98-A0931FFBA79F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DB8A-F298-428F-83FE-ABA2976EC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21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C928-5843-4134-AB98-A0931FFBA79F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DB8A-F298-428F-83FE-ABA2976EC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0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C928-5843-4134-AB98-A0931FFBA79F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DB8A-F298-428F-83FE-ABA2976EC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9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C928-5843-4134-AB98-A0931FFBA79F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DB8A-F298-428F-83FE-ABA2976EC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C928-5843-4134-AB98-A0931FFBA79F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DB8A-F298-428F-83FE-ABA2976EC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65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C928-5843-4134-AB98-A0931FFBA79F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DB8A-F298-428F-83FE-ABA2976EC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34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C928-5843-4134-AB98-A0931FFBA79F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DB8A-F298-428F-83FE-ABA2976EC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7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C928-5843-4134-AB98-A0931FFBA79F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DB8A-F298-428F-83FE-ABA2976EC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9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C928-5843-4134-AB98-A0931FFBA79F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DB8A-F298-428F-83FE-ABA2976EC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6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C928-5843-4134-AB98-A0931FFBA79F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DB8A-F298-428F-83FE-ABA2976EC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2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1C928-5843-4134-AB98-A0931FFBA79F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2DB8A-F298-428F-83FE-ABA2976EC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39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7086600" cy="1143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pPr eaLnBrk="1" hangingPunct="1"/>
            <a:r>
              <a:rPr lang="en-US" altLang="en-US" sz="4000" b="1" dirty="0" smtClean="0"/>
              <a:t>FAITHFULNESS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rawing" r:id="rId3" imgW="518474" imgH="1687398" progId="Presentations.Drawing.11">
                  <p:embed/>
                </p:oleObj>
              </mc:Choice>
              <mc:Fallback>
                <p:oleObj name="Drawing" r:id="rId3" imgW="518474" imgH="1687398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752600" y="18288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3081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1676400" y="2057400"/>
          <a:ext cx="6934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rawing" r:id="rId5" imgW="1102936" imgH="857839" progId="Presentations.Drawing.11">
                  <p:embed/>
                </p:oleObj>
              </mc:Choice>
              <mc:Fallback>
                <p:oleObj name="Drawing" r:id="rId5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6934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09800" y="2895600"/>
            <a:ext cx="57912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3200" b="1" dirty="0">
              <a:solidFill>
                <a:srgbClr val="FF9933"/>
              </a:solidFill>
              <a:latin typeface="Souvenir Lt BT" pitchFamily="18" charset="0"/>
              <a:cs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102549" y="3381375"/>
            <a:ext cx="432637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dirty="0" smtClean="0"/>
              <a:t>LAMENTATIONS 3:22-23</a:t>
            </a:r>
            <a:endParaRPr lang="en-US" altLang="en-US" sz="2800" b="1" i="1" dirty="0"/>
          </a:p>
          <a:p>
            <a:pPr algn="ctr" eaLnBrk="1" hangingPunct="1"/>
            <a:r>
              <a:rPr lang="en-US" altLang="en-US" sz="2800" b="1" i="1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677012216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pPr eaLnBrk="1" hangingPunct="1"/>
            <a:r>
              <a:rPr lang="en-US" altLang="en-US" sz="4000" b="1" dirty="0" smtClean="0"/>
              <a:t>FAITHFULNESS</a:t>
            </a:r>
            <a:r>
              <a:rPr lang="en-US" altLang="en-US" b="1" dirty="0" smtClean="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pPr eaLnBrk="1" hangingPunct="1"/>
            <a:r>
              <a:rPr lang="en-US" altLang="en-US" b="1" i="1" dirty="0" smtClean="0"/>
              <a:t>What is faithfulness? </a:t>
            </a:r>
          </a:p>
          <a:p>
            <a:pPr lvl="1" eaLnBrk="1" hangingPunct="1"/>
            <a:r>
              <a:rPr lang="en-US" altLang="en-US" b="1" i="1" dirty="0" smtClean="0"/>
              <a:t>Defined as adhering firmly and devotedly, as to a person, cause or idea, loyal</a:t>
            </a:r>
          </a:p>
          <a:p>
            <a:pPr lvl="1" eaLnBrk="1" hangingPunct="1"/>
            <a:r>
              <a:rPr lang="en-US" altLang="en-US" b="1" i="1" dirty="0" smtClean="0"/>
              <a:t>Greek word for faith means, a firm persuasion or trust</a:t>
            </a:r>
          </a:p>
          <a:p>
            <a:pPr lvl="1" eaLnBrk="1" hangingPunct="1"/>
            <a:r>
              <a:rPr lang="en-US" altLang="en-US" b="1" i="1" dirty="0" smtClean="0"/>
              <a:t>Describes one who is faithful or trustworthy, worthy of belief trust and confidence, faithful in duty</a:t>
            </a:r>
          </a:p>
          <a:p>
            <a:pPr eaLnBrk="1" hangingPunct="1">
              <a:buFontTx/>
              <a:buNone/>
            </a:pPr>
            <a:endParaRPr lang="en-US" alt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rawing" r:id="rId3" imgW="518474" imgH="1687398" progId="Presentations.Drawing.11">
                  <p:embed/>
                </p:oleObj>
              </mc:Choice>
              <mc:Fallback>
                <p:oleObj name="Drawing" r:id="rId3" imgW="518474" imgH="1687398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29795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pPr eaLnBrk="1" hangingPunct="1"/>
            <a:r>
              <a:rPr lang="en-US" altLang="en-US" sz="4000" b="1" dirty="0" smtClean="0"/>
              <a:t>FAITHFULNESS</a:t>
            </a:r>
            <a:r>
              <a:rPr lang="en-US" altLang="en-US" b="1" dirty="0" smtClean="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pPr eaLnBrk="1" hangingPunct="1"/>
            <a:r>
              <a:rPr lang="en-US" altLang="en-US" b="1" i="1" dirty="0" smtClean="0"/>
              <a:t>Faithfulness</a:t>
            </a:r>
            <a:r>
              <a:rPr lang="en-US" altLang="en-US" b="1" i="1" dirty="0"/>
              <a:t> </a:t>
            </a:r>
            <a:r>
              <a:rPr lang="en-US" altLang="en-US" b="1" i="1" dirty="0" smtClean="0"/>
              <a:t>in God’s word -  </a:t>
            </a:r>
          </a:p>
          <a:p>
            <a:pPr lvl="1" eaLnBrk="1" hangingPunct="1"/>
            <a:r>
              <a:rPr lang="en-US" altLang="en-US" b="1" i="1" dirty="0" smtClean="0"/>
              <a:t>Galatians 5:22</a:t>
            </a:r>
          </a:p>
          <a:p>
            <a:pPr lvl="1" eaLnBrk="1" hangingPunct="1"/>
            <a:r>
              <a:rPr lang="en-US" altLang="en-US" b="1" i="1" dirty="0" smtClean="0"/>
              <a:t>1 Timothy 3:11</a:t>
            </a:r>
          </a:p>
          <a:p>
            <a:pPr lvl="1" eaLnBrk="1" hangingPunct="1"/>
            <a:r>
              <a:rPr lang="en-US" altLang="en-US" b="1" i="1" dirty="0" smtClean="0"/>
              <a:t>Ephesians 4:24</a:t>
            </a:r>
          </a:p>
          <a:p>
            <a:pPr eaLnBrk="1" hangingPunct="1">
              <a:buFontTx/>
              <a:buNone/>
            </a:pPr>
            <a:endParaRPr lang="en-US" alt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rawing" r:id="rId3" imgW="518474" imgH="1687398" progId="Presentations.Drawing.11">
                  <p:embed/>
                </p:oleObj>
              </mc:Choice>
              <mc:Fallback>
                <p:oleObj name="Drawing" r:id="rId3" imgW="518474" imgH="1687398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039163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pPr eaLnBrk="1" hangingPunct="1"/>
            <a:r>
              <a:rPr lang="en-US" altLang="en-US" sz="4000" b="1" dirty="0" smtClean="0"/>
              <a:t>FAITHFULNESS</a:t>
            </a:r>
            <a:r>
              <a:rPr lang="en-US" altLang="en-US" b="1" dirty="0" smtClean="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pPr eaLnBrk="1" hangingPunct="1"/>
            <a:r>
              <a:rPr lang="en-US" altLang="en-US" b="1" i="1" dirty="0" smtClean="0"/>
              <a:t>Faithfulness</a:t>
            </a:r>
            <a:r>
              <a:rPr lang="en-US" altLang="en-US" b="1" i="1" dirty="0"/>
              <a:t> </a:t>
            </a:r>
            <a:r>
              <a:rPr lang="en-US" altLang="en-US" b="1" i="1" dirty="0" smtClean="0"/>
              <a:t>of God -  </a:t>
            </a:r>
          </a:p>
          <a:p>
            <a:pPr lvl="1" eaLnBrk="1" hangingPunct="1"/>
            <a:r>
              <a:rPr lang="en-US" altLang="en-US" b="1" i="1" dirty="0" smtClean="0"/>
              <a:t>1 Corinthians 1:9</a:t>
            </a:r>
          </a:p>
          <a:p>
            <a:pPr lvl="1" eaLnBrk="1" hangingPunct="1"/>
            <a:r>
              <a:rPr lang="en-US" altLang="en-US" b="1" i="1" dirty="0" smtClean="0"/>
              <a:t>Deuteronomy 7:9</a:t>
            </a:r>
          </a:p>
          <a:p>
            <a:pPr lvl="1" eaLnBrk="1" hangingPunct="1"/>
            <a:r>
              <a:rPr lang="en-US" altLang="en-US" b="1" i="1" dirty="0" smtClean="0"/>
              <a:t>Hebrews 6:13-14</a:t>
            </a:r>
          </a:p>
          <a:p>
            <a:pPr eaLnBrk="1" hangingPunct="1">
              <a:buFontTx/>
              <a:buNone/>
            </a:pPr>
            <a:endParaRPr lang="en-US" alt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rawing" r:id="rId3" imgW="518474" imgH="1687398" progId="Presentations.Drawing.11">
                  <p:embed/>
                </p:oleObj>
              </mc:Choice>
              <mc:Fallback>
                <p:oleObj name="Drawing" r:id="rId3" imgW="518474" imgH="1687398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02278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pPr eaLnBrk="1" hangingPunct="1"/>
            <a:r>
              <a:rPr lang="en-US" altLang="en-US" sz="4000" b="1" dirty="0" smtClean="0"/>
              <a:t>FAITHFULNESS</a:t>
            </a:r>
            <a:r>
              <a:rPr lang="en-US" altLang="en-US" b="1" dirty="0" smtClean="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pPr eaLnBrk="1" hangingPunct="1"/>
            <a:r>
              <a:rPr lang="en-US" altLang="en-US" b="1" i="1" dirty="0" smtClean="0"/>
              <a:t>Scriptures declare faithfulness of God -  </a:t>
            </a:r>
          </a:p>
          <a:p>
            <a:pPr lvl="1" eaLnBrk="1" hangingPunct="1"/>
            <a:r>
              <a:rPr lang="en-US" altLang="en-US" b="1" i="1" dirty="0" smtClean="0"/>
              <a:t>Psalm 16:9-10</a:t>
            </a:r>
          </a:p>
          <a:p>
            <a:pPr lvl="1" eaLnBrk="1" hangingPunct="1"/>
            <a:r>
              <a:rPr lang="en-US" altLang="en-US" b="1" i="1" dirty="0" smtClean="0"/>
              <a:t>Psalm 17:15</a:t>
            </a:r>
          </a:p>
          <a:p>
            <a:pPr lvl="1" eaLnBrk="1" hangingPunct="1"/>
            <a:r>
              <a:rPr lang="en-US" altLang="en-US" b="1" i="1" dirty="0" smtClean="0"/>
              <a:t>Psalm 9:10</a:t>
            </a:r>
          </a:p>
          <a:p>
            <a:pPr lvl="1" eaLnBrk="1" hangingPunct="1"/>
            <a:r>
              <a:rPr lang="en-US" altLang="en-US" b="1" i="1" dirty="0" smtClean="0"/>
              <a:t>Psalm 36:5-6</a:t>
            </a:r>
          </a:p>
          <a:p>
            <a:pPr lvl="1" eaLnBrk="1" hangingPunct="1"/>
            <a:r>
              <a:rPr lang="en-US" altLang="en-US" b="1" i="1" dirty="0" smtClean="0"/>
              <a:t>Psalm 89:1-2</a:t>
            </a:r>
          </a:p>
          <a:p>
            <a:pPr lvl="1" eaLnBrk="1" hangingPunct="1"/>
            <a:r>
              <a:rPr lang="en-US" altLang="en-US" b="1" i="1" dirty="0" smtClean="0"/>
              <a:t>1 Corinthians 10:13</a:t>
            </a:r>
          </a:p>
          <a:p>
            <a:pPr lvl="1" eaLnBrk="1" hangingPunct="1"/>
            <a:r>
              <a:rPr lang="en-US" altLang="en-US" b="1" i="1" dirty="0" smtClean="0"/>
              <a:t>1 John 1:9</a:t>
            </a:r>
          </a:p>
          <a:p>
            <a:pPr lvl="1" eaLnBrk="1" hangingPunct="1"/>
            <a:r>
              <a:rPr lang="en-US" altLang="en-US" b="1" i="1" dirty="0" smtClean="0"/>
              <a:t>1 Thessalonians 5:24; Hebrews 10:23</a:t>
            </a:r>
          </a:p>
          <a:p>
            <a:pPr eaLnBrk="1" hangingPunct="1">
              <a:buFontTx/>
              <a:buNone/>
            </a:pPr>
            <a:endParaRPr lang="en-US" alt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rawing" r:id="rId3" imgW="518474" imgH="1687398" progId="Presentations.Drawing.11">
                  <p:embed/>
                </p:oleObj>
              </mc:Choice>
              <mc:Fallback>
                <p:oleObj name="Drawing" r:id="rId3" imgW="518474" imgH="1687398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47676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pPr eaLnBrk="1" hangingPunct="1"/>
            <a:r>
              <a:rPr lang="en-US" altLang="en-US" sz="4000" b="1" dirty="0" smtClean="0"/>
              <a:t>FAITHFULNESS</a:t>
            </a:r>
            <a:r>
              <a:rPr lang="en-US" altLang="en-US" b="1" dirty="0" smtClean="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i="1" dirty="0"/>
              <a:t>F</a:t>
            </a:r>
            <a:r>
              <a:rPr lang="en-US" altLang="en-US" b="1" i="1" dirty="0" smtClean="0"/>
              <a:t>aithfulness of Jesus -  </a:t>
            </a:r>
          </a:p>
          <a:p>
            <a:pPr lvl="1" eaLnBrk="1" hangingPunct="1"/>
            <a:r>
              <a:rPr lang="en-US" altLang="en-US" b="1" i="1" dirty="0" smtClean="0"/>
              <a:t>Isaiah 11:5</a:t>
            </a:r>
          </a:p>
          <a:p>
            <a:pPr lvl="1" eaLnBrk="1" hangingPunct="1"/>
            <a:r>
              <a:rPr lang="en-US" altLang="en-US" b="1" i="1" dirty="0" smtClean="0"/>
              <a:t>Revelation 1:4-5</a:t>
            </a:r>
          </a:p>
          <a:p>
            <a:pPr lvl="1" eaLnBrk="1" hangingPunct="1"/>
            <a:r>
              <a:rPr lang="en-US" altLang="en-US" b="1" i="1" dirty="0" smtClean="0"/>
              <a:t>Hebrews 2:17</a:t>
            </a:r>
          </a:p>
          <a:p>
            <a:pPr lvl="1" eaLnBrk="1" hangingPunct="1"/>
            <a:r>
              <a:rPr lang="en-US" altLang="en-US" b="1" i="1" dirty="0" smtClean="0"/>
              <a:t>Hebrews 3:1-2</a:t>
            </a:r>
          </a:p>
          <a:p>
            <a:pPr lvl="1" eaLnBrk="1" hangingPunct="1"/>
            <a:r>
              <a:rPr lang="en-US" altLang="en-US" b="1" i="1" dirty="0" smtClean="0"/>
              <a:t>2 Timothy 2:13</a:t>
            </a:r>
          </a:p>
          <a:p>
            <a:pPr lvl="1" eaLnBrk="1" hangingPunct="1"/>
            <a:r>
              <a:rPr lang="en-US" altLang="en-US" b="1" i="1" dirty="0" smtClean="0"/>
              <a:t>Hebrews </a:t>
            </a:r>
            <a:r>
              <a:rPr lang="en-US" altLang="en-US" b="1" i="1" dirty="0" smtClean="0"/>
              <a:t>13:8</a:t>
            </a:r>
            <a:endParaRPr lang="en-US" altLang="en-US" b="1" i="1" dirty="0" smtClean="0"/>
          </a:p>
          <a:p>
            <a:pPr eaLnBrk="1" hangingPunct="1">
              <a:buFontTx/>
              <a:buNone/>
            </a:pPr>
            <a:endParaRPr lang="en-US" alt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rawing" r:id="rId3" imgW="518474" imgH="1687398" progId="Presentations.Drawing.11">
                  <p:embed/>
                </p:oleObj>
              </mc:Choice>
              <mc:Fallback>
                <p:oleObj name="Drawing" r:id="rId3" imgW="518474" imgH="1687398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669526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pPr eaLnBrk="1" hangingPunct="1"/>
            <a:r>
              <a:rPr lang="en-US" altLang="en-US" sz="4000" b="1" dirty="0" smtClean="0"/>
              <a:t>FAITHFULNESS</a:t>
            </a:r>
            <a:r>
              <a:rPr lang="en-US" altLang="en-US" b="1" dirty="0" smtClean="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i="1" dirty="0" smtClean="0"/>
              <a:t>The Faithfulness of His word -  </a:t>
            </a:r>
          </a:p>
          <a:p>
            <a:pPr lvl="1" eaLnBrk="1" hangingPunct="1"/>
            <a:r>
              <a:rPr lang="en-US" altLang="en-US" b="1" i="1" dirty="0" smtClean="0"/>
              <a:t>Titus 1:9</a:t>
            </a:r>
          </a:p>
          <a:p>
            <a:pPr lvl="1" eaLnBrk="1" hangingPunct="1"/>
            <a:r>
              <a:rPr lang="en-US" altLang="en-US" b="1" i="1" dirty="0" smtClean="0"/>
              <a:t>1 Timothy 1:15</a:t>
            </a:r>
          </a:p>
          <a:p>
            <a:pPr lvl="1" eaLnBrk="1" hangingPunct="1"/>
            <a:r>
              <a:rPr lang="en-US" altLang="en-US" b="1" i="1" dirty="0" smtClean="0"/>
              <a:t>1 Timothy 3:1</a:t>
            </a:r>
          </a:p>
          <a:p>
            <a:pPr lvl="1" eaLnBrk="1" hangingPunct="1"/>
            <a:r>
              <a:rPr lang="en-US" altLang="en-US" b="1" i="1" dirty="0" smtClean="0"/>
              <a:t>1 Timothy 4:9</a:t>
            </a:r>
          </a:p>
          <a:p>
            <a:pPr lvl="1" eaLnBrk="1" hangingPunct="1"/>
            <a:r>
              <a:rPr lang="en-US" altLang="en-US" b="1" i="1" dirty="0" smtClean="0"/>
              <a:t>Revelation 21:5, 22:6</a:t>
            </a:r>
          </a:p>
          <a:p>
            <a:pPr eaLnBrk="1" hangingPunct="1">
              <a:buFontTx/>
              <a:buNone/>
            </a:pPr>
            <a:endParaRPr lang="en-US" alt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rawing" r:id="rId3" imgW="518474" imgH="1687398" progId="Presentations.Drawing.11">
                  <p:embed/>
                </p:oleObj>
              </mc:Choice>
              <mc:Fallback>
                <p:oleObj name="Drawing" r:id="rId3" imgW="518474" imgH="1687398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05069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pPr eaLnBrk="1" hangingPunct="1"/>
            <a:r>
              <a:rPr lang="en-US" altLang="en-US" sz="4000" b="1" dirty="0" smtClean="0"/>
              <a:t>FAITHFULNESS</a:t>
            </a:r>
            <a:r>
              <a:rPr lang="en-US" altLang="en-US" b="1" dirty="0" smtClean="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i="1" dirty="0" smtClean="0"/>
              <a:t>Conclusion -   </a:t>
            </a:r>
          </a:p>
          <a:p>
            <a:pPr lvl="1" eaLnBrk="1" hangingPunct="1"/>
            <a:r>
              <a:rPr lang="en-US" altLang="en-US" b="1" i="1" dirty="0" smtClean="0"/>
              <a:t>We can clearly see the faithfulness of God and his Son.</a:t>
            </a:r>
          </a:p>
          <a:p>
            <a:pPr lvl="1" eaLnBrk="1" hangingPunct="1"/>
            <a:r>
              <a:rPr lang="en-US" altLang="en-US" b="1" i="1" dirty="0" smtClean="0"/>
              <a:t>Since God is faithful we </a:t>
            </a:r>
            <a:r>
              <a:rPr lang="en-US" altLang="en-US" b="1" i="1" smtClean="0"/>
              <a:t>have </a:t>
            </a:r>
            <a:r>
              <a:rPr lang="en-US" altLang="en-US" b="1" i="1" smtClean="0"/>
              <a:t>hope </a:t>
            </a:r>
            <a:r>
              <a:rPr lang="en-US" altLang="en-US" b="1" i="1" dirty="0" smtClean="0"/>
              <a:t>and assurance.</a:t>
            </a:r>
          </a:p>
          <a:p>
            <a:pPr lvl="1" eaLnBrk="1" hangingPunct="1"/>
            <a:r>
              <a:rPr lang="en-US" altLang="en-US" b="1" i="1" dirty="0" smtClean="0"/>
              <a:t>We also have reason to obey Him and put our trust in Him.</a:t>
            </a:r>
          </a:p>
          <a:p>
            <a:pPr lvl="1" eaLnBrk="1" hangingPunct="1"/>
            <a:r>
              <a:rPr lang="en-US" altLang="en-US" b="1" i="1" dirty="0" smtClean="0"/>
              <a:t>Looking at the faithfulness of God gives us a good understanding of what is involved in being faithful today!</a:t>
            </a:r>
          </a:p>
          <a:p>
            <a:pPr marL="457200" lvl="1" indent="0" eaLnBrk="1" hangingPunct="1">
              <a:buNone/>
            </a:pPr>
            <a:endParaRPr lang="en-US" altLang="en-US" b="1" i="1" dirty="0" smtClean="0"/>
          </a:p>
          <a:p>
            <a:pPr eaLnBrk="1" hangingPunct="1">
              <a:buFontTx/>
              <a:buNone/>
            </a:pPr>
            <a:endParaRPr lang="en-US" alt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rawing" r:id="rId3" imgW="518474" imgH="1687398" progId="Presentations.Drawing.11">
                  <p:embed/>
                </p:oleObj>
              </mc:Choice>
              <mc:Fallback>
                <p:oleObj name="Drawing" r:id="rId3" imgW="518474" imgH="1687398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29808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208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Drawing</vt:lpstr>
      <vt:lpstr>FAITHFULNESS</vt:lpstr>
      <vt:lpstr>FAITHFULNESS  </vt:lpstr>
      <vt:lpstr>FAITHFULNESS  </vt:lpstr>
      <vt:lpstr>FAITHFULNESS  </vt:lpstr>
      <vt:lpstr>FAITHFULNESS  </vt:lpstr>
      <vt:lpstr>FAITHFULNESS  </vt:lpstr>
      <vt:lpstr>FAITHFULNESS  </vt:lpstr>
      <vt:lpstr>FAITHFULNESS 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FAITHFULNESS</dc:title>
  <dc:creator>Joey H. Rankin</dc:creator>
  <cp:lastModifiedBy>Joey H. Rankin</cp:lastModifiedBy>
  <cp:revision>5</cp:revision>
  <dcterms:created xsi:type="dcterms:W3CDTF">2015-06-13T16:49:21Z</dcterms:created>
  <dcterms:modified xsi:type="dcterms:W3CDTF">2015-06-14T12:34:59Z</dcterms:modified>
</cp:coreProperties>
</file>