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5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6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0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8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688D-E640-4D8A-BE25-0427B858C7CD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71C8-7DA2-4EB8-9883-76BA0F6C3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rawing" r:id="rId5" imgW="1102936" imgH="857839" progId="Presentations.Drawing.11">
                  <p:embed/>
                </p:oleObj>
              </mc:Choice>
              <mc:Fallback>
                <p:oleObj name="Drawing" r:id="rId5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3200" b="1" dirty="0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102549" y="3381375"/>
            <a:ext cx="432637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i="1" dirty="0" smtClean="0"/>
              <a:t>LAMENTATIONS 3:22-23</a:t>
            </a:r>
            <a:endParaRPr lang="en-US" altLang="en-US" sz="2800" b="1" i="1" dirty="0"/>
          </a:p>
          <a:p>
            <a:pPr algn="ctr" eaLnBrk="1" hangingPunct="1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98710769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pPr eaLnBrk="1" hangingPunct="1"/>
            <a:r>
              <a:rPr lang="en-US" altLang="en-US" b="1" i="1" dirty="0" smtClean="0"/>
              <a:t>What is faithfulness? </a:t>
            </a:r>
          </a:p>
          <a:p>
            <a:pPr lvl="1" eaLnBrk="1" hangingPunct="1"/>
            <a:r>
              <a:rPr lang="en-US" altLang="en-US" b="1" i="1" dirty="0" smtClean="0"/>
              <a:t>Defined as adhering firmly and devotedly, as to a person, cause or idea, loyal</a:t>
            </a:r>
          </a:p>
          <a:p>
            <a:pPr lvl="1" eaLnBrk="1" hangingPunct="1"/>
            <a:r>
              <a:rPr lang="en-US" altLang="en-US" b="1" i="1" dirty="0" smtClean="0"/>
              <a:t>Greek word for faith means, a firm persuasion or trust</a:t>
            </a:r>
          </a:p>
          <a:p>
            <a:pPr lvl="1" eaLnBrk="1" hangingPunct="1"/>
            <a:r>
              <a:rPr lang="en-US" altLang="en-US" b="1" i="1" dirty="0" smtClean="0"/>
              <a:t>Describes one who is faithful or trustworthy, worthy of belief trust and confidence, faithful in duty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2715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Faithfulness </a:t>
            </a:r>
            <a:r>
              <a:rPr lang="en-US" altLang="en-US" b="1" i="1" dirty="0" smtClean="0"/>
              <a:t>Involves </a:t>
            </a:r>
            <a:r>
              <a:rPr lang="en-US" altLang="en-US" b="1" i="1" dirty="0" smtClean="0"/>
              <a:t>- trustworthy  </a:t>
            </a:r>
            <a:endParaRPr lang="en-US" altLang="en-US" b="1" i="1" dirty="0" smtClean="0"/>
          </a:p>
          <a:p>
            <a:pPr lvl="1" eaLnBrk="1" hangingPunct="1"/>
            <a:r>
              <a:rPr lang="en-US" altLang="en-US" b="1" i="1" dirty="0" smtClean="0"/>
              <a:t>Matthew 24:45-47</a:t>
            </a:r>
          </a:p>
          <a:p>
            <a:pPr lvl="1" eaLnBrk="1" hangingPunct="1"/>
            <a:r>
              <a:rPr lang="en-US" altLang="en-US" b="1" i="1" dirty="0" smtClean="0"/>
              <a:t>Matthew 25:21-23, 29-30</a:t>
            </a:r>
          </a:p>
          <a:p>
            <a:pPr lvl="1" eaLnBrk="1" hangingPunct="1"/>
            <a:r>
              <a:rPr lang="en-US" altLang="en-US" b="1" i="1" dirty="0" smtClean="0"/>
              <a:t>Daniel 6:1-4</a:t>
            </a:r>
          </a:p>
          <a:p>
            <a:pPr lvl="1" eaLnBrk="1" hangingPunct="1"/>
            <a:r>
              <a:rPr lang="en-US" altLang="en-US" b="1" i="1" dirty="0" smtClean="0"/>
              <a:t>Acts 6:1-3</a:t>
            </a:r>
          </a:p>
          <a:p>
            <a:pPr lvl="1" eaLnBrk="1" hangingPunct="1"/>
            <a:r>
              <a:rPr lang="en-US" altLang="en-US" b="1" i="1" dirty="0" smtClean="0"/>
              <a:t>1 Corinthians 4:2</a:t>
            </a:r>
          </a:p>
          <a:p>
            <a:pPr lvl="1" eaLnBrk="1" hangingPunct="1"/>
            <a:r>
              <a:rPr lang="en-US" altLang="en-US" b="1" i="1" dirty="0" smtClean="0"/>
              <a:t>2 Timothy 2:2</a:t>
            </a:r>
          </a:p>
          <a:p>
            <a:pPr lvl="1" eaLnBrk="1" hangingPunct="1"/>
            <a:r>
              <a:rPr lang="en-US" altLang="en-US" b="1" i="1" dirty="0" smtClean="0"/>
              <a:t>1 Corinthians 4:17</a:t>
            </a:r>
          </a:p>
          <a:p>
            <a:pPr lvl="1" eaLnBrk="1" hangingPunct="1"/>
            <a:r>
              <a:rPr lang="en-US" altLang="en-US" b="1" i="1" dirty="0" smtClean="0"/>
              <a:t>Acts 20:20, 27; 1 Timothy 1:12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5942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Faithfulness Involves - Obedience  </a:t>
            </a:r>
          </a:p>
          <a:p>
            <a:pPr lvl="1" eaLnBrk="1" hangingPunct="1"/>
            <a:r>
              <a:rPr lang="en-US" altLang="en-US" b="1" i="1" dirty="0" smtClean="0"/>
              <a:t>Matthew 25:21</a:t>
            </a:r>
          </a:p>
          <a:p>
            <a:pPr lvl="1" eaLnBrk="1" hangingPunct="1"/>
            <a:r>
              <a:rPr lang="en-US" altLang="en-US" b="1" i="1" dirty="0" smtClean="0"/>
              <a:t>Hebrews 3:5</a:t>
            </a:r>
          </a:p>
          <a:p>
            <a:pPr lvl="1" eaLnBrk="1" hangingPunct="1"/>
            <a:r>
              <a:rPr lang="en-US" altLang="en-US" b="1" i="1" dirty="0" smtClean="0"/>
              <a:t>Hebrews 5:8-9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2651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Faithfulness Involves - Loyalty  </a:t>
            </a:r>
          </a:p>
          <a:p>
            <a:pPr lvl="1" eaLnBrk="1" hangingPunct="1"/>
            <a:r>
              <a:rPr lang="en-US" altLang="en-US" b="1" i="1" dirty="0" smtClean="0"/>
              <a:t>Proverbs 17:17</a:t>
            </a:r>
          </a:p>
          <a:p>
            <a:pPr lvl="1" eaLnBrk="1" hangingPunct="1"/>
            <a:r>
              <a:rPr lang="en-US" altLang="en-US" b="1" i="1" dirty="0" smtClean="0"/>
              <a:t>Ecclesiastes 9:10</a:t>
            </a:r>
          </a:p>
          <a:p>
            <a:pPr lvl="1" eaLnBrk="1" hangingPunct="1"/>
            <a:r>
              <a:rPr lang="en-US" altLang="en-US" b="1" i="1" dirty="0" smtClean="0"/>
              <a:t>Colossians 3:23</a:t>
            </a:r>
          </a:p>
          <a:p>
            <a:pPr lvl="1" eaLnBrk="1" hangingPunct="1"/>
            <a:r>
              <a:rPr lang="en-US" altLang="en-US" b="1" i="1" dirty="0" smtClean="0"/>
              <a:t>Genesis 39:8-9, 22-23</a:t>
            </a:r>
          </a:p>
          <a:p>
            <a:pPr lvl="1" eaLnBrk="1" hangingPunct="1"/>
            <a:r>
              <a:rPr lang="en-US" altLang="en-US" b="1" i="1" dirty="0" smtClean="0"/>
              <a:t>Job 1:21, 2:9-10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7342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Faithfulness Involves </a:t>
            </a:r>
            <a:r>
              <a:rPr lang="en-US" altLang="en-US" b="1" i="1" dirty="0" smtClean="0"/>
              <a:t>– Faith/Trust  </a:t>
            </a:r>
            <a:endParaRPr lang="en-US" altLang="en-US" b="1" i="1" dirty="0" smtClean="0"/>
          </a:p>
          <a:p>
            <a:pPr lvl="1" eaLnBrk="1" hangingPunct="1"/>
            <a:r>
              <a:rPr lang="en-US" altLang="en-US" b="1" i="1" dirty="0" smtClean="0"/>
              <a:t>Hebrews 11:8, 17-19</a:t>
            </a:r>
          </a:p>
          <a:p>
            <a:pPr lvl="1" eaLnBrk="1" hangingPunct="1"/>
            <a:r>
              <a:rPr lang="en-US" altLang="en-US" b="1" i="1" dirty="0" smtClean="0"/>
              <a:t>Galatians 3:9</a:t>
            </a:r>
          </a:p>
          <a:p>
            <a:pPr lvl="1" eaLnBrk="1" hangingPunct="1"/>
            <a:r>
              <a:rPr lang="en-US" altLang="en-US" b="1" i="1" dirty="0" smtClean="0"/>
              <a:t>Genesis 15:6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0270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Faithfulness Involves - Endurance </a:t>
            </a:r>
          </a:p>
          <a:p>
            <a:pPr lvl="1" eaLnBrk="1" hangingPunct="1"/>
            <a:r>
              <a:rPr lang="en-US" altLang="en-US" b="1" i="1" dirty="0" smtClean="0"/>
              <a:t>Matthew 24:13</a:t>
            </a:r>
          </a:p>
          <a:p>
            <a:pPr lvl="1" eaLnBrk="1" hangingPunct="1"/>
            <a:r>
              <a:rPr lang="en-US" altLang="en-US" b="1" i="1" dirty="0" smtClean="0"/>
              <a:t>1 Corinthians 15:58</a:t>
            </a:r>
          </a:p>
          <a:p>
            <a:pPr lvl="1" eaLnBrk="1" hangingPunct="1"/>
            <a:r>
              <a:rPr lang="en-US" altLang="en-US" b="1" i="1" dirty="0" smtClean="0"/>
              <a:t>Revelation 17:14</a:t>
            </a:r>
          </a:p>
          <a:p>
            <a:pPr lvl="1" eaLnBrk="1" hangingPunct="1"/>
            <a:r>
              <a:rPr lang="en-US" altLang="en-US" b="1" i="1" dirty="0" smtClean="0"/>
              <a:t>Revelation 2:10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7586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Other Faithful Men </a:t>
            </a:r>
          </a:p>
          <a:p>
            <a:pPr lvl="1" eaLnBrk="1" hangingPunct="1"/>
            <a:r>
              <a:rPr lang="en-US" altLang="en-US" b="1" i="1" dirty="0" smtClean="0"/>
              <a:t>Ephesians 6:21 - Tychicus</a:t>
            </a:r>
          </a:p>
          <a:p>
            <a:pPr lvl="1" eaLnBrk="1" hangingPunct="1"/>
            <a:r>
              <a:rPr lang="en-US" altLang="en-US" b="1" i="1" dirty="0" smtClean="0"/>
              <a:t>Colossians 1:7 - Epaphras</a:t>
            </a:r>
          </a:p>
          <a:p>
            <a:pPr lvl="1" eaLnBrk="1" hangingPunct="1"/>
            <a:r>
              <a:rPr lang="en-US" altLang="en-US" b="1" i="1" dirty="0" smtClean="0"/>
              <a:t>Colossians 4:9 – Onesimus</a:t>
            </a:r>
          </a:p>
          <a:p>
            <a:pPr lvl="1" eaLnBrk="1" hangingPunct="1"/>
            <a:r>
              <a:rPr lang="en-US" altLang="en-US" b="1" i="1" dirty="0" smtClean="0"/>
              <a:t>1 Peter 5:12 – Sylvanus</a:t>
            </a:r>
          </a:p>
          <a:p>
            <a:pPr lvl="1" eaLnBrk="1" hangingPunct="1"/>
            <a:r>
              <a:rPr lang="en-US" altLang="en-US" b="1" i="1" dirty="0" smtClean="0"/>
              <a:t>3 John 5 – Gauis</a:t>
            </a:r>
          </a:p>
          <a:p>
            <a:pPr lvl="1" eaLnBrk="1" hangingPunct="1"/>
            <a:r>
              <a:rPr lang="en-US" altLang="en-US" b="1" i="1" dirty="0" smtClean="0"/>
              <a:t>Revelation 2:13 – Antipas</a:t>
            </a:r>
          </a:p>
          <a:p>
            <a:pPr lvl="1" eaLnBrk="1" hangingPunct="1"/>
            <a:r>
              <a:rPr lang="en-US" altLang="en-US" b="1" i="1" dirty="0" smtClean="0"/>
              <a:t>Ephesians 1:1 – Saints, faithful in Christ</a:t>
            </a:r>
          </a:p>
          <a:p>
            <a:pPr lvl="1" eaLnBrk="1" hangingPunct="1"/>
            <a:r>
              <a:rPr lang="en-US" altLang="en-US" b="1" i="1" dirty="0" smtClean="0"/>
              <a:t>Colossians 1:2 – Saints, faithful brethren</a:t>
            </a:r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7638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pPr eaLnBrk="1" hangingPunct="1"/>
            <a:r>
              <a:rPr lang="en-US" altLang="en-US" sz="4000" b="1" dirty="0" smtClean="0"/>
              <a:t>FAITHFULNESS</a:t>
            </a:r>
            <a:r>
              <a:rPr lang="en-US" altLang="en-US" b="1" dirty="0" smtClean="0"/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 smtClean="0"/>
              <a:t>Conclusion -  </a:t>
            </a:r>
          </a:p>
          <a:p>
            <a:pPr lvl="1" eaLnBrk="1" hangingPunct="1"/>
            <a:r>
              <a:rPr lang="en-US" altLang="en-US" b="1" i="1" dirty="0" smtClean="0"/>
              <a:t>Can you see the importance of faithfulness in your life?</a:t>
            </a:r>
          </a:p>
          <a:p>
            <a:pPr lvl="1" eaLnBrk="1" hangingPunct="1"/>
            <a:r>
              <a:rPr lang="en-US" altLang="en-US" b="1" i="1" dirty="0" smtClean="0"/>
              <a:t>Have you proven yourself faithful to God?</a:t>
            </a:r>
          </a:p>
          <a:p>
            <a:pPr lvl="1" eaLnBrk="1" hangingPunct="1"/>
            <a:r>
              <a:rPr lang="en-US" altLang="en-US" b="1" i="1" dirty="0" smtClean="0"/>
              <a:t>If there is a need for change in your life, why not commit to making that change </a:t>
            </a:r>
            <a:r>
              <a:rPr lang="en-US" altLang="en-US" b="1" i="1" smtClean="0"/>
              <a:t>today!!!</a:t>
            </a:r>
            <a:endParaRPr lang="en-US" altLang="en-US" b="1" i="1" dirty="0" smtClean="0"/>
          </a:p>
          <a:p>
            <a:pPr eaLnBrk="1" hangingPunct="1">
              <a:buFontTx/>
              <a:buNone/>
            </a:pPr>
            <a:endParaRPr lang="en-US" alt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rawing" r:id="rId3" imgW="518474" imgH="1687398" progId="Presentations.Drawing.11">
                  <p:embed/>
                </p:oleObj>
              </mc:Choice>
              <mc:Fallback>
                <p:oleObj name="Drawing" r:id="rId3" imgW="518474" imgH="1687398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7683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Drawing</vt:lpstr>
      <vt:lpstr>FAITHFULNESS</vt:lpstr>
      <vt:lpstr>FAITHFULNESS  </vt:lpstr>
      <vt:lpstr>FAITHFULNESS  </vt:lpstr>
      <vt:lpstr>FAITHFULNESS  </vt:lpstr>
      <vt:lpstr>FAITHFULNESS  </vt:lpstr>
      <vt:lpstr>FAITHFULNESS  </vt:lpstr>
      <vt:lpstr>FAITHFULNESS  </vt:lpstr>
      <vt:lpstr>FAITHFULNESS  </vt:lpstr>
      <vt:lpstr>FAITHFULNESS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FAITHFULNESS</dc:title>
  <dc:creator>Joey H. Rankin</dc:creator>
  <cp:lastModifiedBy>Joey H. Rankin</cp:lastModifiedBy>
  <cp:revision>5</cp:revision>
  <dcterms:created xsi:type="dcterms:W3CDTF">2015-06-16T17:47:54Z</dcterms:created>
  <dcterms:modified xsi:type="dcterms:W3CDTF">2015-06-21T21:00:44Z</dcterms:modified>
</cp:coreProperties>
</file>