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9ADB6B-76E1-4EC2-88A9-2225EA8EE6F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0250E1-2AEF-4EE6-AEA9-4F9AE24E6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ADB6B-76E1-4EC2-88A9-2225EA8EE6F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250E1-2AEF-4EE6-AEA9-4F9AE24E6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ADB6B-76E1-4EC2-88A9-2225EA8EE6F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250E1-2AEF-4EE6-AEA9-4F9AE24E6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ADB6B-76E1-4EC2-88A9-2225EA8EE6F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250E1-2AEF-4EE6-AEA9-4F9AE24E6B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ADB6B-76E1-4EC2-88A9-2225EA8EE6F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250E1-2AEF-4EE6-AEA9-4F9AE24E6B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ADB6B-76E1-4EC2-88A9-2225EA8EE6F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250E1-2AEF-4EE6-AEA9-4F9AE24E6B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ADB6B-76E1-4EC2-88A9-2225EA8EE6F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250E1-2AEF-4EE6-AEA9-4F9AE24E6B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ADB6B-76E1-4EC2-88A9-2225EA8EE6F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250E1-2AEF-4EE6-AEA9-4F9AE24E6B0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ADB6B-76E1-4EC2-88A9-2225EA8EE6F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250E1-2AEF-4EE6-AEA9-4F9AE24E6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19ADB6B-76E1-4EC2-88A9-2225EA8EE6F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0250E1-2AEF-4EE6-AEA9-4F9AE24E6B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9ADB6B-76E1-4EC2-88A9-2225EA8EE6F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0250E1-2AEF-4EE6-AEA9-4F9AE24E6B0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9ADB6B-76E1-4EC2-88A9-2225EA8EE6F3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0250E1-2AEF-4EE6-AEA9-4F9AE24E6B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752601"/>
            <a:ext cx="8305800" cy="1829761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LIVE LIKE YOU WERE DYING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 eaLnBrk="1" hangingPunct="1"/>
            <a:r>
              <a:rPr lang="en-US" altLang="en-US" sz="3200" b="1" i="1" dirty="0" smtClean="0">
                <a:latin typeface="Arial" charset="0"/>
              </a:rPr>
              <a:t>2 KINGS 20:1</a:t>
            </a:r>
          </a:p>
          <a:p>
            <a:pPr marR="0" eaLnBrk="1" hangingPunct="1"/>
            <a:r>
              <a:rPr lang="en-US" altLang="en-US" sz="3200" b="1" i="1" dirty="0" smtClean="0">
                <a:latin typeface="Arial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796121066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200" b="1" i="1" dirty="0" smtClean="0">
                <a:latin typeface="Arial" charset="0"/>
              </a:rPr>
              <a:t>2 COR. 4:16 – OUTWARD MAN IS PERISHING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 i="1" dirty="0" smtClean="0">
                <a:latin typeface="Arial" charset="0"/>
              </a:rPr>
              <a:t>HEB. 9:27 – DEATH IS NO RESPECTER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 i="1" dirty="0" smtClean="0">
                <a:latin typeface="Arial" charset="0"/>
              </a:rPr>
              <a:t>JAMES 4:13-14, 17 – LIFE IS UNCERTAIN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 i="1" dirty="0" smtClean="0">
                <a:latin typeface="Arial" charset="0"/>
              </a:rPr>
              <a:t>PSA. 39:4-6 – THE PSALMIST UNDERSTOOD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 i="1" dirty="0" smtClean="0">
                <a:latin typeface="Arial" charset="0"/>
              </a:rPr>
              <a:t>PSA. 90:12 – SIMPLIFY THE THINGS OF LIFE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BIBLE PRINCIPLES</a:t>
            </a:r>
            <a:endParaRPr lang="en-US" altLang="en-US" sz="4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889860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200" b="1" i="1" dirty="0" smtClean="0">
                <a:latin typeface="Arial" charset="0"/>
              </a:rPr>
              <a:t>ECCL. 7:1-2 – TO HAVE A GOOD NAME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 i="1" dirty="0" smtClean="0">
                <a:latin typeface="Arial" charset="0"/>
              </a:rPr>
              <a:t>COL. 3:5-6 – I WOULD REPENT OF MY SINS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 i="1" dirty="0" smtClean="0">
                <a:latin typeface="Arial" charset="0"/>
              </a:rPr>
              <a:t>2 PET. 3:10-15 – BE CONCERNED - CONDUCT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 i="1" dirty="0" smtClean="0">
                <a:latin typeface="Arial" charset="0"/>
              </a:rPr>
              <a:t>MATT. 12:36-37 – GET MY HOUSE IN ORDER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 i="1" dirty="0" smtClean="0">
                <a:latin typeface="Arial" charset="0"/>
              </a:rPr>
              <a:t>ISA. 59:1-2 – UNDERSTAND THE SERIOUS CONSEQUENCES OF MY SIN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HOW WOULD I LIVE IF I WERE DYING?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192377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200" b="1" i="1" dirty="0" smtClean="0">
                <a:latin typeface="Arial" charset="0"/>
              </a:rPr>
              <a:t>GEN. 13:8 – I WOULD LET GO OF PETTY DIFFERENCES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 i="1" dirty="0" smtClean="0">
                <a:latin typeface="Arial" charset="0"/>
              </a:rPr>
              <a:t>MATT. 5:21-24 – BE RECONCILED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 i="1" dirty="0" smtClean="0">
                <a:latin typeface="Arial" charset="0"/>
              </a:rPr>
              <a:t>LUKE 17:3-4 – BE WILLING TO FORGIVE</a:t>
            </a:r>
          </a:p>
          <a:p>
            <a:pPr marL="109728" indent="0" eaLnBrk="1" hangingPunct="1">
              <a:lnSpc>
                <a:spcPct val="90000"/>
              </a:lnSpc>
              <a:buNone/>
            </a:pPr>
            <a:endParaRPr lang="en-US" altLang="en-US" sz="3200" b="1" i="1" dirty="0" smtClean="0">
              <a:latin typeface="Arial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HOW WOULD I LIVE IF I WERE DYING?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891147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i="1" dirty="0" smtClean="0">
                <a:latin typeface="Arial" charset="0"/>
              </a:rPr>
              <a:t>PROV. 4:23  – I WOULD BE REPULSED BY THE WORLD – PROV. 23:7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i="1" dirty="0" smtClean="0">
                <a:latin typeface="Arial" charset="0"/>
              </a:rPr>
              <a:t>MATT. 5:28 – DO NOT LOOK AND LUST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i="1" dirty="0" smtClean="0">
                <a:latin typeface="Arial" charset="0"/>
              </a:rPr>
              <a:t>JOB 31:1 – MAKE A COVENANT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i="1" dirty="0" smtClean="0">
                <a:latin typeface="Arial" charset="0"/>
              </a:rPr>
              <a:t>MATT. 18:6 – SIGNALS WE SEND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i="1" dirty="0" smtClean="0">
                <a:latin typeface="Arial" charset="0"/>
              </a:rPr>
              <a:t>1 JN. 2:15 – DO NOT LOVE THE WORLD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i="1" dirty="0" smtClean="0">
                <a:latin typeface="Arial" charset="0"/>
              </a:rPr>
              <a:t>MATT. 5:8 – IS YOUR HEART PURE?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i="1" dirty="0" smtClean="0">
                <a:latin typeface="Arial" charset="0"/>
              </a:rPr>
              <a:t>ROM. 12:9 – IS OUR LOVE HYPOCRITICAL?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i="1" dirty="0" smtClean="0">
                <a:latin typeface="Arial" charset="0"/>
              </a:rPr>
              <a:t>1 THESS. 5:21 – I WOULD HOLD FAST TO WHAT IS GOOD</a:t>
            </a:r>
          </a:p>
          <a:p>
            <a:pPr marL="109728" indent="0" eaLnBrk="1" hangingPunct="1">
              <a:lnSpc>
                <a:spcPct val="90000"/>
              </a:lnSpc>
              <a:buNone/>
            </a:pPr>
            <a:endParaRPr lang="en-US" altLang="en-US" sz="2800" b="1" i="1" dirty="0" smtClean="0">
              <a:latin typeface="Arial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HOW WOULD I LIVE IF I WERE DYING?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672757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200" b="1" i="1" dirty="0" smtClean="0">
                <a:latin typeface="Arial" charset="0"/>
              </a:rPr>
              <a:t>LUKE 12:15 – TEMPORAL PURSUITS WOULD BE VIEWED AS INSIGNIFICANT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 i="1" dirty="0" smtClean="0">
                <a:latin typeface="Arial" charset="0"/>
              </a:rPr>
              <a:t>MATT. 16:26 – LEARN TO BE CONTENT WITH WHAT I HAVE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 i="1" dirty="0" smtClean="0">
                <a:latin typeface="Arial" charset="0"/>
              </a:rPr>
              <a:t>COL. 3:2-4 – WHAT IS YOUR MINDSET?</a:t>
            </a:r>
          </a:p>
          <a:p>
            <a:pPr marL="109728" indent="0" eaLnBrk="1" hangingPunct="1">
              <a:lnSpc>
                <a:spcPct val="90000"/>
              </a:lnSpc>
              <a:buNone/>
            </a:pPr>
            <a:endParaRPr lang="en-US" altLang="en-US" sz="3200" b="1" i="1" dirty="0" smtClean="0">
              <a:latin typeface="Arial" charset="0"/>
            </a:endParaRPr>
          </a:p>
          <a:p>
            <a:pPr marL="109728" indent="0" eaLnBrk="1" hangingPunct="1">
              <a:lnSpc>
                <a:spcPct val="90000"/>
              </a:lnSpc>
              <a:buNone/>
            </a:pPr>
            <a:endParaRPr lang="en-US" altLang="en-US" sz="3200" b="1" i="1" dirty="0" smtClean="0">
              <a:latin typeface="Arial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HOW WOULD I LIVE IF I WERE DYING?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757960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200" b="1" i="1" dirty="0" smtClean="0">
                <a:latin typeface="Arial" charset="0"/>
              </a:rPr>
              <a:t>MATT. 24:42-44 – I WOULD STRIVE TO BE PREPARED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 i="1" dirty="0" smtClean="0">
                <a:latin typeface="Arial" charset="0"/>
              </a:rPr>
              <a:t>PHIL. 1:21-23 – BE CONFIDENT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 i="1" dirty="0" smtClean="0">
                <a:latin typeface="Arial" charset="0"/>
              </a:rPr>
              <a:t>REV. 22:20 – ARE WE PREPARED?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 i="1" dirty="0" smtClean="0">
                <a:latin typeface="Arial" charset="0"/>
              </a:rPr>
              <a:t>JAMES 4:14 – WHAT IS YOUR LIFE?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 i="1" dirty="0" smtClean="0">
                <a:latin typeface="Arial" charset="0"/>
              </a:rPr>
              <a:t>“He who would teach men how to die would teach them how to live” </a:t>
            </a:r>
            <a:r>
              <a:rPr lang="en-US" altLang="en-US" sz="3200" b="1" i="1" dirty="0" err="1" smtClean="0">
                <a:latin typeface="Arial" charset="0"/>
              </a:rPr>
              <a:t>Mointaigne</a:t>
            </a:r>
            <a:endParaRPr lang="en-US" altLang="en-US" sz="3200" b="1" i="1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3200" b="1" i="1" dirty="0" smtClean="0">
              <a:latin typeface="Arial" charset="0"/>
            </a:endParaRPr>
          </a:p>
          <a:p>
            <a:pPr marL="109728" indent="0" eaLnBrk="1" hangingPunct="1">
              <a:lnSpc>
                <a:spcPct val="90000"/>
              </a:lnSpc>
              <a:buNone/>
            </a:pPr>
            <a:endParaRPr lang="en-US" altLang="en-US" sz="3200" b="1" i="1" dirty="0" smtClean="0">
              <a:latin typeface="Arial" charset="0"/>
            </a:endParaRPr>
          </a:p>
          <a:p>
            <a:pPr marL="109728" indent="0" eaLnBrk="1" hangingPunct="1">
              <a:lnSpc>
                <a:spcPct val="90000"/>
              </a:lnSpc>
              <a:buNone/>
            </a:pPr>
            <a:endParaRPr lang="en-US" altLang="en-US" sz="3200" b="1" i="1" dirty="0" smtClean="0">
              <a:latin typeface="Arial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HOW WOULD I LIVE IF I WERE DYING?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837737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 i="1" dirty="0" smtClean="0">
                <a:latin typeface="Arial" charset="0"/>
              </a:rPr>
              <a:t>CONCLUSION</a:t>
            </a:r>
            <a:r>
              <a:rPr lang="en-US" altLang="en-US" sz="3200" b="1" i="1" dirty="0" smtClean="0">
                <a:latin typeface="Arial" charset="0"/>
              </a:rPr>
              <a:t> - </a:t>
            </a:r>
          </a:p>
          <a:p>
            <a:pPr lvl="1">
              <a:lnSpc>
                <a:spcPct val="90000"/>
              </a:lnSpc>
            </a:pPr>
            <a:r>
              <a:rPr lang="en-US" altLang="en-US" sz="3200" b="1" i="1" dirty="0" smtClean="0">
                <a:latin typeface="Arial" charset="0"/>
              </a:rPr>
              <a:t>How are you living?</a:t>
            </a:r>
            <a:endParaRPr lang="en-US" altLang="en-US" sz="3200" b="1" i="1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3200" b="1" i="1" dirty="0" smtClean="0">
                <a:latin typeface="Arial" charset="0"/>
              </a:rPr>
              <a:t>Who are you living for?</a:t>
            </a:r>
          </a:p>
          <a:p>
            <a:pPr lvl="1">
              <a:lnSpc>
                <a:spcPct val="90000"/>
              </a:lnSpc>
            </a:pPr>
            <a:r>
              <a:rPr lang="en-US" altLang="en-US" sz="3200" b="1" i="1" dirty="0" smtClean="0">
                <a:latin typeface="Arial" charset="0"/>
              </a:rPr>
              <a:t>Are you prepared for death?</a:t>
            </a:r>
          </a:p>
          <a:p>
            <a:pPr lvl="1">
              <a:lnSpc>
                <a:spcPct val="90000"/>
              </a:lnSpc>
            </a:pPr>
            <a:r>
              <a:rPr lang="en-US" altLang="en-US" sz="3200" b="1" i="1" dirty="0" smtClean="0">
                <a:latin typeface="Arial" charset="0"/>
              </a:rPr>
              <a:t>It is coming!!!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LIVE LIKE YOU WERE DYING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237466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355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LIVE LIKE YOU WERE DYING</vt:lpstr>
      <vt:lpstr>BIBLE PRINCIPLES</vt:lpstr>
      <vt:lpstr>HOW WOULD I LIVE IF I WERE DYING?</vt:lpstr>
      <vt:lpstr>HOW WOULD I LIVE IF I WERE DYING?</vt:lpstr>
      <vt:lpstr>HOW WOULD I LIVE IF I WERE DYING?</vt:lpstr>
      <vt:lpstr>HOW WOULD I LIVE IF I WERE DYING?</vt:lpstr>
      <vt:lpstr>HOW WOULD I LIVE IF I WERE DYING?</vt:lpstr>
      <vt:lpstr>LIVE LIKE YOU WERE DYING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 LIKE YOU WERE DYING</dc:title>
  <dc:creator>Joey H. Rankin</dc:creator>
  <cp:lastModifiedBy>Joey H. Rankin</cp:lastModifiedBy>
  <cp:revision>8</cp:revision>
  <dcterms:created xsi:type="dcterms:W3CDTF">2015-04-10T16:26:44Z</dcterms:created>
  <dcterms:modified xsi:type="dcterms:W3CDTF">2015-04-12T13:23:44Z</dcterms:modified>
</cp:coreProperties>
</file>