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4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2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4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1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3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8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8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75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9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8E99C-8F4E-4D45-AF27-BE269AA0573C}" type="datetimeFigureOut">
              <a:rPr lang="en-US" smtClean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91A97-F48B-488A-941F-D30E9C393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1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18630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66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SELF RENEWAL  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Renewing the Mind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481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Things to consider about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Realize the Need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9:27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1:10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5423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Things to consider about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Realize the Need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4:35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5:11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Jude 22-23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9:4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3724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Things to consider about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Our Moral responsibility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9:16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Ezekiel 3:17-20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20:26-27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226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Things to consider about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much do you care?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4:8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3:16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15:13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5:2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1441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Things to consider about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much do you care?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</a:t>
            </a:r>
            <a:r>
              <a:rPr lang="en-US" altLang="en-US" sz="2800" b="1" dirty="0">
                <a:solidFill>
                  <a:srgbClr val="FF0000"/>
                </a:solidFill>
              </a:rPr>
              <a:t>C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orinthians 13:1-3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1:7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4:19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5:14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1:12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Things to consider about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685800"/>
            <a:ext cx="6629400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Optimism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    1-2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Philippians 4:13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8:31, 37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4:4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7:21-23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3:17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12:16-21, 18:11-12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10:12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7291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Things to consider about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Renewal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685800"/>
            <a:ext cx="6629400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</a:rPr>
              <a:t>Conclusion 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we are to be renewed by the transforming of our minds then these are some things we must consider.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As Christians we should be optimistic and hopeful.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it!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58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164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4</cp:revision>
  <dcterms:created xsi:type="dcterms:W3CDTF">2015-12-14T17:39:51Z</dcterms:created>
  <dcterms:modified xsi:type="dcterms:W3CDTF">2015-12-20T14:50:09Z</dcterms:modified>
</cp:coreProperties>
</file>