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6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3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9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6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7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0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7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1A6E6-B649-481E-8D6B-4D26A736C7D4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BDFB-6FF7-49C6-A9F7-E4F88533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1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74518" y="155864"/>
            <a:ext cx="8305800" cy="517064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SELF - RENEWAL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- OPTIMISM - </a:t>
            </a:r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367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Optimism is needed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Ephesians1:2-3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4:13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8:31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Deuteronomy 30:15, 19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813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 a false optimism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Joshua 7:3-4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18:12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10:12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175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speaks of Assurance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Thessalonians 2:16-17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1:3-6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10:22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5:13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3:19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Isaiah 32:17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671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speaks of Confidence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12:3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25:24-25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4:35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5:6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1:12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3:15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082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speaks of Faith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10:17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11:1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Luke </a:t>
            </a:r>
            <a:r>
              <a:rPr lang="en-US" altLang="en-US" sz="2800" b="1" smtClean="0">
                <a:solidFill>
                  <a:srgbClr val="FF0000"/>
                </a:solidFill>
              </a:rPr>
              <a:t>8:25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365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781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speaks of Faith – Demonstrate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17:20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9:27-31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6:8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83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7818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speaks of Faith – Importance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11:6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1:6-8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334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Optimism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7818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is your thinking</a:t>
            </a:r>
            <a:r>
              <a:rPr lang="en-US" altLang="en-US" sz="2800" b="1" dirty="0">
                <a:solidFill>
                  <a:srgbClr val="FF0000"/>
                </a:solidFill>
              </a:rPr>
              <a:t>?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</a:t>
            </a:r>
            <a:r>
              <a:rPr lang="en-US" altLang="en-US" sz="2800" b="1" dirty="0">
                <a:solidFill>
                  <a:srgbClr val="FF0000"/>
                </a:solidFill>
              </a:rPr>
              <a:t>y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ou optimistic?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not then you need to repent!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315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8</cp:revision>
  <dcterms:created xsi:type="dcterms:W3CDTF">2016-01-08T16:14:34Z</dcterms:created>
  <dcterms:modified xsi:type="dcterms:W3CDTF">2016-01-10T13:42:40Z</dcterms:modified>
</cp:coreProperties>
</file>