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AE0A-7F6C-49FE-B311-BAC690E4EA2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7C08-0F80-4639-A6B8-04253F2A2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AE0A-7F6C-49FE-B311-BAC690E4EA2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7C08-0F80-4639-A6B8-04253F2A2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1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AE0A-7F6C-49FE-B311-BAC690E4EA2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7C08-0F80-4639-A6B8-04253F2A2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1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AE0A-7F6C-49FE-B311-BAC690E4EA2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7C08-0F80-4639-A6B8-04253F2A2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AE0A-7F6C-49FE-B311-BAC690E4EA2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7C08-0F80-4639-A6B8-04253F2A2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5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AE0A-7F6C-49FE-B311-BAC690E4EA2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7C08-0F80-4639-A6B8-04253F2A2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AE0A-7F6C-49FE-B311-BAC690E4EA2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7C08-0F80-4639-A6B8-04253F2A2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7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AE0A-7F6C-49FE-B311-BAC690E4EA2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7C08-0F80-4639-A6B8-04253F2A2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2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AE0A-7F6C-49FE-B311-BAC690E4EA2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7C08-0F80-4639-A6B8-04253F2A2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3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AE0A-7F6C-49FE-B311-BAC690E4EA2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7C08-0F80-4639-A6B8-04253F2A2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4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AE0A-7F6C-49FE-B311-BAC690E4EA2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7C08-0F80-4639-A6B8-04253F2A2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4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8AE0A-7F6C-49FE-B311-BAC690E4EA2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17C08-0F80-4639-A6B8-04253F2A2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9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74518" y="155864"/>
            <a:ext cx="8305800" cy="517064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6600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SELF - RENEWAL</a:t>
            </a:r>
          </a:p>
          <a:p>
            <a:pPr algn="ctr" eaLnBrk="1" hangingPunct="1"/>
            <a:r>
              <a:rPr lang="en-US" altLang="en-US" sz="5400" b="1" dirty="0" smtClean="0">
                <a:solidFill>
                  <a:srgbClr val="FF0000"/>
                </a:solidFill>
              </a:rPr>
              <a:t>WHAT CAN I DO? </a:t>
            </a:r>
            <a:r>
              <a:rPr lang="en-US" altLang="en-US" sz="6600" b="1" dirty="0" smtClean="0">
                <a:solidFill>
                  <a:srgbClr val="FF0000"/>
                </a:solidFill>
              </a:rPr>
              <a:t> </a:t>
            </a:r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6969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473200"/>
            <a:ext cx="6629400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We are expected to Grow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Peter 3:18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28:18-20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2:18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2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Corinthians 4:16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Philippians 3:14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7:9-11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95540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473200"/>
            <a:ext cx="6629400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Begins with Self Evaluation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13:5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6:4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8542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473200"/>
            <a:ext cx="66294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Planning for Renewal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14:28-30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3:10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4:13-15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Timothy 2:15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1:5-6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4215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473200"/>
            <a:ext cx="66294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Remove things that hinder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15:33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5:6-7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5:1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rgbClr val="FF0000"/>
                </a:solidFill>
              </a:rPr>
              <a:t>James 4:4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6:24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4747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473200"/>
            <a:ext cx="66294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Where do I start?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2:2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Peter 1:5-8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Hebrews 5:12-14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Ecclesiastes 9:10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3:23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64542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chemeClr val="tx2"/>
                </a:solidFill>
              </a:rPr>
              <a:t>Self-Renewal</a:t>
            </a:r>
            <a:r>
              <a:rPr lang="en-US" altLang="en-US" sz="4000" b="1" dirty="0">
                <a:solidFill>
                  <a:schemeClr val="tx2"/>
                </a:solidFill>
              </a:rPr>
              <a:t/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What Can I Do?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184564" y="1028343"/>
            <a:ext cx="66294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Conclusion - 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As children of God we need to grow spiritually.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Are we growing?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Are we doing all we can to renew our faith?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must put measures in place that </a:t>
            </a:r>
            <a:r>
              <a:rPr lang="en-US" altLang="en-US" sz="2800" b="1" smtClean="0">
                <a:solidFill>
                  <a:srgbClr val="FF0000"/>
                </a:solidFill>
              </a:rPr>
              <a:t>promote self-renewal/faith!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2059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128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3</cp:revision>
  <dcterms:created xsi:type="dcterms:W3CDTF">2016-01-22T16:14:53Z</dcterms:created>
  <dcterms:modified xsi:type="dcterms:W3CDTF">2016-01-31T14:14:45Z</dcterms:modified>
</cp:coreProperties>
</file>