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5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3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6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6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4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9AD4-79B1-4BB1-A301-83AA44086E2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6F54-9633-4F56-B9B8-0D0627D61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74518" y="155864"/>
            <a:ext cx="8305800" cy="517064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SELF - RENEWAL</a:t>
            </a:r>
          </a:p>
          <a:p>
            <a:pPr algn="ctr" eaLnBrk="1" hangingPunct="1"/>
            <a:r>
              <a:rPr lang="en-US" altLang="en-US" sz="5400" b="1" dirty="0" smtClean="0">
                <a:solidFill>
                  <a:srgbClr val="FF0000"/>
                </a:solidFill>
              </a:rPr>
              <a:t>WHAT CAN I DO?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 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720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990600"/>
            <a:ext cx="66294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Conclusion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These are just some things we can do to promote spiritual renewal in our lives.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apply these things we will grow and </a:t>
            </a:r>
            <a:r>
              <a:rPr lang="en-US" altLang="en-US" sz="2800" b="1" smtClean="0">
                <a:solidFill>
                  <a:srgbClr val="FF0000"/>
                </a:solidFill>
              </a:rPr>
              <a:t>prosper spiritually.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As a result of our growth the church will also grow and prosper.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598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Sanctify yourself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COR. 6:11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6:3-6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2:21-22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THESS. 4:3-4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PET. 2:9-10, 3:15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6:16-18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403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Study God’s word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GAL. 1:11-12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3:16-17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COR. 14:37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THESS. 2:13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17:11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392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Study God’s word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JN. 17:17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PET. 2:2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2:15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COL. 3:16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397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Pray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EPH. 6:18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COL. 4:2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THESS. 5:17-18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JAMES </a:t>
            </a:r>
            <a:r>
              <a:rPr lang="en-US" altLang="en-US" sz="2800" b="1" smtClean="0">
                <a:solidFill>
                  <a:srgbClr val="FF0000"/>
                </a:solidFill>
              </a:rPr>
              <a:t>5:13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5:7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803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043709"/>
            <a:ext cx="66294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Give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PHIL. 2:3-4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3:14, 2:14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EPH. 2:10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7:12, 22:39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2:8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GAL. 5:14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HEB. 13:6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986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295400"/>
            <a:ext cx="66294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Give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6:38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COR. 9:6-8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19:17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28:27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TIM. 3:1-5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20:35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926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990600"/>
            <a:ext cx="662940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Worship God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4:10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1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COR. 10:22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JN. 4:24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2:5, 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HEB. 12:28-29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18:13-14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HEB. 13:15-16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240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524000"/>
            <a:ext cx="6629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Attendance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18:20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122:1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HEB. 10:25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873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228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2016-02-04T14:55:06Z</dcterms:created>
  <dcterms:modified xsi:type="dcterms:W3CDTF">2016-02-07T13:41:10Z</dcterms:modified>
</cp:coreProperties>
</file>