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3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8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7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0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8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0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5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0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2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2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9B14-8DFD-479C-9358-F7D44B8D5D1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ED127-9AFB-44B6-A6E8-95E27052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6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794063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- SELF RENEWAL - ARE 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WE AT EASE IN ZION?</a:t>
            </a:r>
          </a:p>
          <a:p>
            <a:pPr algn="ctr" eaLnBrk="1" hangingPunct="1"/>
            <a:r>
              <a:rPr lang="en-US" altLang="en-US" sz="6600" b="1" i="1" dirty="0">
                <a:solidFill>
                  <a:srgbClr val="FF0000"/>
                </a:solidFill>
              </a:rPr>
              <a:t>	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Amos 6:1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399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can overcome ease - 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13:5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6:2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1:7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10:32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2:5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6:9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6884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609600"/>
            <a:ext cx="6629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we are at        ease then repent.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are going to have to determine we are going to change and then work at it!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you want this church and your personal life to flourish in Him we must wake up!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There is no better time to start                                  		     than now!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2702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ot because          there is nothing to do or we have too many workers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Ecclesiastes 9:10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3:23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12:11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John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4:35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10:38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9:37-38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1979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Not because we have plenty of time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9:4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3:10-12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7737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Not because there is no reward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15:58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4:9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1:3-4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027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Some are because of worldliness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4:4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4:22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667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Some are because of ignorance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Hosea 4:6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Timothy 2:15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1:21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003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Some are because of presumptions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Timothy 1:13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26:9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103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Some are because they do not want to work - 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Ecclesiastes 10:18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25:14-30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6:11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03217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Are We At Ease In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ZION?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Some are because of indifference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3:15-17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3969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242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6</cp:revision>
  <dcterms:created xsi:type="dcterms:W3CDTF">2015-12-01T17:08:09Z</dcterms:created>
  <dcterms:modified xsi:type="dcterms:W3CDTF">2015-12-09T16:18:11Z</dcterms:modified>
</cp:coreProperties>
</file>