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8" autoAdjust="0"/>
    <p:restoredTop sz="94660"/>
  </p:normalViewPr>
  <p:slideViewPr>
    <p:cSldViewPr>
      <p:cViewPr varScale="1">
        <p:scale>
          <a:sx n="69" d="100"/>
          <a:sy n="69" d="100"/>
        </p:scale>
        <p:origin x="-147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7533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0716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30371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4766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16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192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2656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58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5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798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0779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209144-555F-4369-87C1-1C2B38AC4498}" type="datetimeFigureOut">
              <a:rPr lang="en-US" smtClean="0"/>
              <a:t>12/9/2015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C9B045-8E00-4CE0-B558-249EE4C7D5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95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2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2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53" name="Rectangle 5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533400"/>
            <a:ext cx="8077200" cy="579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457200" y="606425"/>
            <a:ext cx="8305800" cy="6924973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FFFF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endParaRPr lang="en-US" altLang="en-US" sz="4800" b="1" dirty="0">
              <a:solidFill>
                <a:srgbClr val="FF9900"/>
              </a:solidFill>
            </a:endParaRPr>
          </a:p>
          <a:p>
            <a:pPr algn="ctr" eaLnBrk="1" hangingPunct="1"/>
            <a:r>
              <a:rPr lang="en-US" altLang="en-US" sz="6600" b="1" dirty="0" smtClean="0">
                <a:solidFill>
                  <a:srgbClr val="FF0000"/>
                </a:solidFill>
              </a:rPr>
              <a:t>THE </a:t>
            </a:r>
            <a:r>
              <a:rPr lang="en-US" altLang="en-US" sz="6600" b="1" dirty="0" smtClean="0">
                <a:solidFill>
                  <a:srgbClr val="FF0000"/>
                </a:solidFill>
              </a:rPr>
              <a:t>TONGUE</a:t>
            </a:r>
          </a:p>
          <a:p>
            <a:pPr algn="ctr" eaLnBrk="1" hangingPunct="1"/>
            <a:r>
              <a:rPr lang="en-US" altLang="en-US" sz="6600" b="1" smtClean="0">
                <a:solidFill>
                  <a:srgbClr val="FF0000"/>
                </a:solidFill>
              </a:rPr>
              <a:t>James 3:1-12</a:t>
            </a:r>
            <a:endParaRPr lang="en-US" altLang="en-US" sz="6600" b="1" dirty="0" smtClean="0">
              <a:solidFill>
                <a:srgbClr val="FF0000"/>
              </a:solidFill>
            </a:endParaRPr>
          </a:p>
          <a:p>
            <a:pPr algn="ctr" eaLnBrk="1" hangingPunct="1"/>
            <a:r>
              <a:rPr lang="en-US" altLang="en-US" sz="6600" b="1" i="1" dirty="0">
                <a:solidFill>
                  <a:srgbClr val="FF0000"/>
                </a:solidFill>
              </a:rPr>
              <a:t>	</a:t>
            </a:r>
            <a:endParaRPr lang="en-US" altLang="en-US" sz="40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i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  <a:p>
            <a:pPr algn="ctr" eaLnBrk="1" hangingPunct="1"/>
            <a:endParaRPr lang="en-US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03528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219200"/>
            <a:ext cx="6629400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What is the tongue?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Gift from God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Degrees of ability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Instrument to encourage or discourage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Related to our spiritual hearts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12:33-37</a:t>
            </a:r>
          </a:p>
          <a:p>
            <a:pPr lvl="2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Matthew 15:10-20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7525224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19200" y="1524000"/>
            <a:ext cx="6629400" cy="43088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We need to learn to control our   tongue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1:26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Ecclesiastes 5:6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141:3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18:6-7, 13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1:19-20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149448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295400" y="1104900"/>
            <a:ext cx="6511636" cy="473975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Bible passages      dealing with the   tongue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Psalm 139:4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3:17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15:1-2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10:19-21;21:23; 20:15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1 Peter 3:10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Colossians 4:6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1252207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316182" y="1520536"/>
            <a:ext cx="6511636" cy="30162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Power of the tongue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Proverbs 18:21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James 3:1-12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Deuteronomy 6:4-7</a:t>
            </a:r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4114709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074" name="Object 2"/>
          <p:cNvGraphicFramePr>
            <a:graphicFrameLocks noChangeAspect="1"/>
          </p:cNvGraphicFramePr>
          <p:nvPr/>
        </p:nvGraphicFramePr>
        <p:xfrm>
          <a:off x="533400" y="1241425"/>
          <a:ext cx="8077200" cy="5083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Drawing" r:id="rId3" imgW="1102936" imgH="857839" progId="Presentations.Drawing.11">
                  <p:embed/>
                </p:oleObj>
              </mc:Choice>
              <mc:Fallback>
                <p:oleObj name="Drawing" r:id="rId3" imgW="1102936" imgH="857839" progId="Presentations.Drawing.11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1241425"/>
                        <a:ext cx="8077200" cy="5083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8763000" y="0"/>
            <a:ext cx="381000" cy="6858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7" name="Rectangle 5"/>
          <p:cNvSpPr>
            <a:spLocks noChangeArrowheads="1"/>
          </p:cNvSpPr>
          <p:nvPr/>
        </p:nvSpPr>
        <p:spPr bwMode="auto">
          <a:xfrm rot="5400000">
            <a:off x="4381500" y="-4381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8" name="Rectangle 6"/>
          <p:cNvSpPr>
            <a:spLocks noChangeArrowheads="1"/>
          </p:cNvSpPr>
          <p:nvPr/>
        </p:nvSpPr>
        <p:spPr bwMode="auto">
          <a:xfrm rot="5400000">
            <a:off x="4381500" y="2095500"/>
            <a:ext cx="381000" cy="9144000"/>
          </a:xfrm>
          <a:prstGeom prst="rect">
            <a:avLst/>
          </a:prstGeom>
          <a:solidFill>
            <a:srgbClr val="FFCC6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685800"/>
            <a:ext cx="8229600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anchor="b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b="1" dirty="0" smtClean="0">
                <a:solidFill>
                  <a:schemeClr val="tx2"/>
                </a:solidFill>
              </a:rPr>
              <a:t>The</a:t>
            </a:r>
            <a:br>
              <a:rPr lang="en-US" altLang="en-US" sz="4000" b="1" dirty="0" smtClean="0">
                <a:solidFill>
                  <a:schemeClr val="tx2"/>
                </a:solidFill>
              </a:rPr>
            </a:br>
            <a:r>
              <a:rPr lang="en-US" altLang="en-US" sz="4000" b="1" dirty="0" smtClean="0">
                <a:solidFill>
                  <a:srgbClr val="FF3300"/>
                </a:solidFill>
              </a:rPr>
              <a:t>TONGUE</a:t>
            </a:r>
            <a:r>
              <a:rPr lang="en-US" altLang="en-US" sz="4000" b="1" dirty="0" smtClean="0">
                <a:solidFill>
                  <a:srgbClr val="FF0000"/>
                </a:solidFill>
              </a:rPr>
              <a:t>                   </a:t>
            </a:r>
            <a:endParaRPr lang="en-US" altLang="en-US" sz="4000" b="1" dirty="0">
              <a:solidFill>
                <a:srgbClr val="FF0000"/>
              </a:solidFill>
            </a:endParaRP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1440873" y="990600"/>
            <a:ext cx="6511636" cy="51706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FFCC66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 b="1" i="1" dirty="0"/>
          </a:p>
          <a:p>
            <a:pPr eaLnBrk="1" hangingPunct="1">
              <a:buFont typeface="Wingdings" pitchFamily="2" charset="2"/>
              <a:buChar char="ü"/>
            </a:pPr>
            <a:endParaRPr lang="en-US" altLang="en-US" sz="2800" b="1" dirty="0" smtClean="0">
              <a:solidFill>
                <a:srgbClr val="FF0000"/>
              </a:solidFill>
            </a:endParaRPr>
          </a:p>
          <a:p>
            <a:pPr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Conclusion - 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God has a lot to say about the tongue.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If we control our tongues we control our whole body.</a:t>
            </a:r>
          </a:p>
          <a:p>
            <a:pPr lvl="1" eaLnBrk="1" hangingPunct="1">
              <a:buFont typeface="Wingdings" pitchFamily="2" charset="2"/>
              <a:buChar char="ü"/>
            </a:pPr>
            <a:r>
              <a:rPr lang="en-US" altLang="en-US" sz="2800" b="1" dirty="0" smtClean="0">
                <a:solidFill>
                  <a:srgbClr val="FF0000"/>
                </a:solidFill>
              </a:rPr>
              <a:t>These lessons will be important because we need to learn to control our tongue.</a:t>
            </a:r>
          </a:p>
          <a:p>
            <a:pPr lvl="1" eaLnBrk="1" hangingPunct="1"/>
            <a:endParaRPr lang="en-US" altLang="en-US" sz="2800" b="1" dirty="0">
              <a:solidFill>
                <a:srgbClr val="FF0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endParaRPr lang="en-US" altLang="en-US" sz="3200" b="1" dirty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3850232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126</Words>
  <Application>Microsoft Office PowerPoint</Application>
  <PresentationFormat>On-screen Show (4:3)</PresentationFormat>
  <Paragraphs>48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8" baseType="lpstr">
      <vt:lpstr>Office Theme</vt:lpstr>
      <vt:lpstr>Drawing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Joey H. Rankin</dc:creator>
  <cp:lastModifiedBy>Joey H. Rankin</cp:lastModifiedBy>
  <cp:revision>7</cp:revision>
  <dcterms:created xsi:type="dcterms:W3CDTF">2015-12-04T15:28:23Z</dcterms:created>
  <dcterms:modified xsi:type="dcterms:W3CDTF">2015-12-09T16:19:07Z</dcterms:modified>
</cp:coreProperties>
</file>