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4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5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9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8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E985-E102-4104-B335-D98919E69D8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5CDD-A229-4FEA-BDF4-5A4942E68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Its Proper Use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531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Reproof and rebuke and correction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Timothy 4:2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18:15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3:19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5:11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5:20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1:9, 13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68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rebuke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Timothy 4:2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23:40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17:3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2:11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084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Expose false doctrine/teachers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7:15, 16:6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4:6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4:2-3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1:9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Jude 3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617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Calling names if needed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4:14-15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2:17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3 John 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Thessalonians 3:14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16:17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328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Proper criticism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6:1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2:11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Exodus 18:14-18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160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Delivering bad news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Job 1-2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Samuel 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Samuel 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22:31-32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17:5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4:6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877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Rules to consider in negatively using your tongue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13:4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3:8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020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990600"/>
            <a:ext cx="66294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can see godly examples of using our tongue properly in a negative way.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Let us strive to avoid misusing our tongue.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Let us strive to use it as God </a:t>
            </a:r>
            <a:r>
              <a:rPr lang="en-US" altLang="en-US" sz="2800" b="1" smtClean="0">
                <a:solidFill>
                  <a:srgbClr val="FF0000"/>
                </a:solidFill>
              </a:rPr>
              <a:t>intended for us to do!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074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171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2016-03-10T15:02:13Z</dcterms:created>
  <dcterms:modified xsi:type="dcterms:W3CDTF">2016-03-10T15:19:27Z</dcterms:modified>
</cp:coreProperties>
</file>