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452-6074-4F94-86DC-91B6CA0652E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74FE-46E1-4309-9CCA-5558A6BF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7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452-6074-4F94-86DC-91B6CA0652E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74FE-46E1-4309-9CCA-5558A6BF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6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452-6074-4F94-86DC-91B6CA0652E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74FE-46E1-4309-9CCA-5558A6BF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8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452-6074-4F94-86DC-91B6CA0652E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74FE-46E1-4309-9CCA-5558A6BF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4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452-6074-4F94-86DC-91B6CA0652E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74FE-46E1-4309-9CCA-5558A6BF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8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452-6074-4F94-86DC-91B6CA0652E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74FE-46E1-4309-9CCA-5558A6BF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6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452-6074-4F94-86DC-91B6CA0652E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74FE-46E1-4309-9CCA-5558A6BF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0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452-6074-4F94-86DC-91B6CA0652E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74FE-46E1-4309-9CCA-5558A6BF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9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452-6074-4F94-86DC-91B6CA0652E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74FE-46E1-4309-9CCA-5558A6BF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8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452-6074-4F94-86DC-91B6CA0652E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74FE-46E1-4309-9CCA-5558A6BF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9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452-6074-4F94-86DC-91B6CA0652E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74FE-46E1-4309-9CCA-5558A6BF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4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33452-6074-4F94-86DC-91B6CA0652E5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74FE-46E1-4309-9CCA-5558A6BF0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1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794063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800" b="1" dirty="0">
              <a:solidFill>
                <a:srgbClr val="FF99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THE TONGUE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- Gossip -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James 3:1-12</a:t>
            </a:r>
          </a:p>
          <a:p>
            <a:pPr algn="ctr" eaLnBrk="1" hangingPunct="1"/>
            <a:r>
              <a:rPr lang="en-US" altLang="en-US" sz="6600" b="1" i="1" dirty="0">
                <a:solidFill>
                  <a:srgbClr val="FF0000"/>
                </a:solidFill>
              </a:rPr>
              <a:t>	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240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 Bible has much to say about the tongue.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need God’s help to control it!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Is gossip a part of your vocabulary?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If so </a:t>
            </a:r>
            <a:r>
              <a:rPr lang="en-US" altLang="en-US" sz="2800" b="1" smtClean="0">
                <a:solidFill>
                  <a:srgbClr val="FF0000"/>
                </a:solidFill>
              </a:rPr>
              <a:t>then repent!!!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746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Gossip?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13:6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31:27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277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Gossip and the scriptures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Timothy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5:13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Thessalonians 3:11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4:15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26:17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8670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Gossip and the scriptures –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Leviticus 19:16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11:13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20:19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18:8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26:22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4941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Gossip and the scriptures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16:28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1:29-30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17:9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10:18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Timothy 3:11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Titus 2:3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3410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Passages that condemn Gossip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3:5-6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6:12-14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25:9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26:28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77068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Dealing with Gossip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1:19-20, 26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Titus 3:2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4:11-12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Philippians 4:8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74469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Dealing with Gossip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7:24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4:29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rgbClr val="FF0000"/>
                </a:solidFill>
              </a:rPr>
              <a:t>Matthew </a:t>
            </a:r>
            <a:r>
              <a:rPr lang="en-US" altLang="en-US" sz="2800" b="1" smtClean="0">
                <a:solidFill>
                  <a:srgbClr val="FF0000"/>
                </a:solidFill>
              </a:rPr>
              <a:t>18:15-17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95259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Dealing with Gossip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Ecclesiastes 10:20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17:4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26:20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Thessalonians 4:11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12:36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54183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159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7</cp:revision>
  <dcterms:created xsi:type="dcterms:W3CDTF">2015-12-09T16:19:21Z</dcterms:created>
  <dcterms:modified xsi:type="dcterms:W3CDTF">2015-12-13T22:28:34Z</dcterms:modified>
</cp:coreProperties>
</file>