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100" d="100"/>
          <a:sy n="100" d="100"/>
        </p:scale>
        <p:origin x="-462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7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2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6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3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7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9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6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1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9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BF5E-7290-40BE-A0AF-9954C4B1B28F}" type="datetimeFigureOut">
              <a:rPr lang="en-US" smtClean="0"/>
              <a:t>12/14/2015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5199-38FA-498F-84A1-9C77744F53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6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794063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TONGUE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-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DISHONESTY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-</a:t>
            </a: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James 3:1-12</a:t>
            </a: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101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177636" y="685800"/>
            <a:ext cx="66294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need to         avoid sins of dishonesty at all costs.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Lies and distortion of truth never accomplish good and lasting goals for </a:t>
            </a:r>
            <a:r>
              <a:rPr lang="en-US" altLang="en-US" sz="2800" b="1" dirty="0">
                <a:solidFill>
                  <a:srgbClr val="FF0000"/>
                </a:solidFill>
              </a:rPr>
              <a:t>H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is cause!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Speak the truth – be honest and we will be well on our way to controlling our whole body.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3769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Lying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?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Defined as a falsehood or speaking falsely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3566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God’s Word and Lying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Exodus 20:16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Deuteronomy 19:15-21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Isaiah 59:2-3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Acts 5:3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Revelation 21:8,27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777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Seriousness of Lying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12:22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6:16-19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21:6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3:9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18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Lying is contrary to the life of a Christian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4:25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5:37;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James 5:12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2:12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Thessalonians 4:12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Corinthians 8:21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4867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Lying is of the devil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John 8:44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2 Thessalonians 2:9-11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13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Dishonesty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Exodus 32:22-24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21:28-31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15:4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Genesis 3:4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26:61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3:16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817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Sins of Dishonesty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18:15-16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smtClean="0">
                <a:solidFill>
                  <a:srgbClr val="FF0000"/>
                </a:solidFill>
              </a:rPr>
              <a:t>Proverbs 14:5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2 Peter 2:1-3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2:22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John 4:20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Romans 2:17-24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323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Dealing with Dishonesty - 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19:5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Ephesians 4:25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119:163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13:5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1:19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17:7, 29:12, 30:8</a:t>
            </a: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0233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196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6</cp:revision>
  <dcterms:created xsi:type="dcterms:W3CDTF">2015-12-14T16:58:46Z</dcterms:created>
  <dcterms:modified xsi:type="dcterms:W3CDTF">2015-12-14T17:36:31Z</dcterms:modified>
</cp:coreProperties>
</file>