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5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7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3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5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6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7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9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3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4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2C08-C4E4-4F4D-B5BF-7AD93BC131F7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46490-7470-4AD9-9758-CB69F25B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0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TONGUE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Sins of Hatred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James 3:1-12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660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Hatred?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Defined – Intense feeling of enmity, malicious unjust feelings toward others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It can also mean to love less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791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Many things we ought to hate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119:104, 163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97:10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139:21-22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DEUT. 16:21-22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6:16-19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PSA. 5:5 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062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56657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When Hatred is Abused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GAL. 5:20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JN. 3:15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9691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26671" y="1219200"/>
            <a:ext cx="67818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Hatred is a trait found in the wicked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29:10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ROM. 1:30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JN. 7:7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10:22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JN. 3:13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JN. 3:20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PROV. 15:17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068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56657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Examples of Hatred in the Bible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GEN. 4:5-8 - CAIN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GEN. 27:41 – ESAU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14:3, 8 - HERODIAS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34916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56657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Hatred is the opposite of the love we are to have as Christians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22:37-39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JN. 4:20; 2:9-11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MATT. 5:43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9:51-56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013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87985" y="914400"/>
            <a:ext cx="6629400" cy="689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–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need to avoid the attitude of hate and the sins that will follow.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Approach every conversation with the proper attitude.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This would prevent many heartaches and would allow the church to grow</a:t>
            </a:r>
          </a:p>
          <a:p>
            <a:pPr lvl="1" algn="ctr"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Think about It</a:t>
            </a: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1461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198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10</cp:revision>
  <dcterms:created xsi:type="dcterms:W3CDTF">2016-01-15T17:26:24Z</dcterms:created>
  <dcterms:modified xsi:type="dcterms:W3CDTF">2016-01-18T17:41:19Z</dcterms:modified>
</cp:coreProperties>
</file>