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7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9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1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2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3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8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9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0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7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7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615B2-AF0E-4918-A5BB-7A837E7BD69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DA958-9680-4DC8-B3B6-D21D8C57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794063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THE TONGUE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Sins of Profanity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James 3:1-12</a:t>
            </a:r>
          </a:p>
          <a:p>
            <a:pPr algn="ctr" eaLnBrk="1" hangingPunct="1"/>
            <a:r>
              <a:rPr lang="en-US" altLang="en-US" sz="6600" b="1" i="1" dirty="0">
                <a:solidFill>
                  <a:srgbClr val="FF0000"/>
                </a:solidFill>
              </a:rPr>
              <a:t>	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312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1075871"/>
            <a:ext cx="6629400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–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are we doing when it comes to exercising self-control in regard to our tongue?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you have a problem in this area – repent!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need to use our tongues to </a:t>
            </a:r>
            <a:r>
              <a:rPr lang="en-US" altLang="en-US" sz="2800" b="1" smtClean="0">
                <a:solidFill>
                  <a:srgbClr val="FF0000"/>
                </a:solidFill>
              </a:rPr>
              <a:t>glorify God!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6118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Profanity?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Defined – To treat with abuse, irreverence, contempt. To debase by a wrong, unworthy or vulgar use, obscene, vulgar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384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57300" y="762000"/>
            <a:ext cx="6629400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Profanity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in               God’s word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Zeph. 3:4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Psa. 89:31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Ex. 31:14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Neh. 3:15-19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Lev. 18:21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Psa. 74:7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30:7-9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Tim. 1:9, 2 Tim. 2:16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16418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5771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Profanity – Using God’s name in vain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Ex. 20:7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Lev. 24:11-16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Tim. 6:1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Rom. 2:24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027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5771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Profanity – Cursing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26:74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3:10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Rom. 12:14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Pet. 3:9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4976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5771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Profanity – Coarse jesting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Eph.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4:29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Eph. </a:t>
            </a:r>
            <a:r>
              <a:rPr lang="en-US" altLang="en-US" sz="2800" b="1" smtClean="0">
                <a:solidFill>
                  <a:srgbClr val="FF0000"/>
                </a:solidFill>
              </a:rPr>
              <a:t>5:3-4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Col. 3:8-9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427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5771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Profanity – Swearing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Mark 14:71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5:12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23:16-22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5:33-37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Eccl. 5:1-6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4183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5771"/>
            <a:ext cx="66294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Profanity – Euphemisms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Eph. 5:3-4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784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21014" y="1545771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Dealing with Sins of Profanity –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1:19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1:26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3:2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036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211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2016-02-05T17:33:12Z</dcterms:created>
  <dcterms:modified xsi:type="dcterms:W3CDTF">2016-02-07T22:24:52Z</dcterms:modified>
</cp:coreProperties>
</file>