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7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0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3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7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5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5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74BD1-2BB7-4D5F-8A2C-0E4DAB28B4B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FE0E-A682-4C98-8041-FC01942E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794063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THE TONGUE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Sins of Silence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James 3:1-12</a:t>
            </a: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7320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7976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Avoid sources of temptation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</a:t>
            </a:r>
            <a:r>
              <a:rPr lang="en-US" altLang="en-US" sz="2800" b="1" smtClean="0">
                <a:solidFill>
                  <a:srgbClr val="FF0000"/>
                </a:solidFill>
              </a:rPr>
              <a:t>6:27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Cor. 15:33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Cor. 5:6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Rom. 12:16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728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7976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we are guilty of sins involving the tongue we need to repent!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Remember – silence is not always golden sometimes it </a:t>
            </a:r>
            <a:r>
              <a:rPr lang="en-US" altLang="en-US" sz="2800" b="1" smtClean="0">
                <a:solidFill>
                  <a:srgbClr val="FF0000"/>
                </a:solidFill>
              </a:rPr>
              <a:t>is cowardice.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5894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256467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Silence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Eccl. 3:7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Isa. 53:7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26:62-63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27:11-14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23:8-9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21:27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4245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256467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Silence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11:14-18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20:34-40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John. 6:60-67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15:12-14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Mark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14:61-62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1435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7976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Silence – When we fail to encourage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Thess. 5:11, 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Heb. 10:24-25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4904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7976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Silence – When we fail to share God’s word with others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5:13-16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11:30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Col. 4:6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Cor. 9:6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8:4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6627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7976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Silence – When we fail to defend the truth or condemn error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7:6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Pet. 3:15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Jn. 9-11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Tim. 2:25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5839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7976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Silence – When we fail to rebuke those in sin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Tim. 4:1-2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Gal. 2:11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Gal. 4:16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Tim. 5:20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862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7976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Silence – When we fail to warn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Ezek. 3:17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Isa. 56:9-10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13:24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135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7976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Overcoming Sins of the Tongue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Psa. 141:3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4:7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3:2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380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233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5</cp:revision>
  <dcterms:created xsi:type="dcterms:W3CDTF">2016-02-09T16:15:47Z</dcterms:created>
  <dcterms:modified xsi:type="dcterms:W3CDTF">2016-02-14T22:43:37Z</dcterms:modified>
</cp:coreProperties>
</file>