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1143-B343-4510-9FB3-7E71D0E8D76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7E62-716E-4388-80A6-A66735F0F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0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1143-B343-4510-9FB3-7E71D0E8D76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7E62-716E-4388-80A6-A66735F0F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09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1143-B343-4510-9FB3-7E71D0E8D76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7E62-716E-4388-80A6-A66735F0F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2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1143-B343-4510-9FB3-7E71D0E8D76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7E62-716E-4388-80A6-A66735F0F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1143-B343-4510-9FB3-7E71D0E8D76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7E62-716E-4388-80A6-A66735F0F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1143-B343-4510-9FB3-7E71D0E8D76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7E62-716E-4388-80A6-A66735F0F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96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1143-B343-4510-9FB3-7E71D0E8D76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7E62-716E-4388-80A6-A66735F0F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0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1143-B343-4510-9FB3-7E71D0E8D76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7E62-716E-4388-80A6-A66735F0F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1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1143-B343-4510-9FB3-7E71D0E8D76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7E62-716E-4388-80A6-A66735F0F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0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1143-B343-4510-9FB3-7E71D0E8D76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7E62-716E-4388-80A6-A66735F0F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38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51143-B343-4510-9FB3-7E71D0E8D76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7E62-716E-4388-80A6-A66735F0F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4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51143-B343-4510-9FB3-7E71D0E8D76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97E62-716E-4388-80A6-A66735F0F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0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624786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 sz="4800" b="1" dirty="0" smtClean="0">
              <a:solidFill>
                <a:srgbClr val="FF9900"/>
              </a:solidFill>
            </a:endParaRPr>
          </a:p>
          <a:p>
            <a:pPr algn="ctr"/>
            <a:r>
              <a:rPr lang="en-US" altLang="en-US" sz="4800" b="1" dirty="0" smtClean="0">
                <a:solidFill>
                  <a:srgbClr val="FF0000"/>
                </a:solidFill>
              </a:rPr>
              <a:t>What</a:t>
            </a:r>
            <a:r>
              <a:rPr lang="en-US" altLang="en-US" sz="66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4800" b="1" dirty="0" smtClean="0">
                <a:solidFill>
                  <a:srgbClr val="FF0000"/>
                </a:solidFill>
              </a:rPr>
              <a:t>Does the Bible Teach?</a:t>
            </a:r>
          </a:p>
          <a:p>
            <a:pPr algn="ctr"/>
            <a:r>
              <a:rPr lang="en-US" altLang="en-US" sz="4800" b="1" dirty="0" smtClean="0">
                <a:solidFill>
                  <a:srgbClr val="FF0000"/>
                </a:solidFill>
              </a:rPr>
              <a:t>Compassio</a:t>
            </a:r>
            <a:r>
              <a:rPr lang="en-US" altLang="en-US" sz="4800" b="1" dirty="0">
                <a:solidFill>
                  <a:srgbClr val="FF0000"/>
                </a:solidFill>
              </a:rPr>
              <a:t>n</a:t>
            </a:r>
          </a:p>
          <a:p>
            <a:pPr algn="ctr"/>
            <a:r>
              <a:rPr lang="en-US" altLang="en-US" sz="4000" b="1" dirty="0" smtClean="0">
                <a:solidFill>
                  <a:srgbClr val="FF0000"/>
                </a:solidFill>
              </a:rPr>
              <a:t>Psalm 86:15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53091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533400"/>
            <a:ext cx="8229600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What Does the Bible Teach?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Compassion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What is </a:t>
            </a:r>
            <a:r>
              <a:rPr lang="en-US" altLang="en-US" sz="2800" b="1" dirty="0">
                <a:solidFill>
                  <a:srgbClr val="FF0000"/>
                </a:solidFill>
              </a:rPr>
              <a:t>C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ompassion?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Psalm 25:6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Psalm 119:77, 156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/>
            <a:endParaRPr lang="en-US" altLang="en-US" sz="2800" b="1" dirty="0">
              <a:solidFill>
                <a:srgbClr val="FF0000"/>
              </a:solidFill>
            </a:endParaRPr>
          </a:p>
          <a:p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622474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533400"/>
            <a:ext cx="8229600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What Does the Bible Teach?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Compassion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Compassion is commanded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Colossians 3:12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Jude 22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Peter 3:8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John 3:17-19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Philippians 2:1-2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/>
            <a:endParaRPr lang="en-US" altLang="en-US" sz="2800" b="1" dirty="0">
              <a:solidFill>
                <a:srgbClr val="FF0000"/>
              </a:solidFill>
            </a:endParaRPr>
          </a:p>
          <a:p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18642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533400"/>
            <a:ext cx="8229600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What Does the Bible Teach?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Compassion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Examples of Compassion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9:36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Mathew 14:14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14:1-5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19:41-44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18:27-33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/>
            <a:endParaRPr lang="en-US" altLang="en-US" sz="2800" b="1" dirty="0">
              <a:solidFill>
                <a:srgbClr val="FF0000"/>
              </a:solidFill>
            </a:endParaRPr>
          </a:p>
          <a:p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770416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533400"/>
            <a:ext cx="8229600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What Does the Bible Teach?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Compassion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Examples of Compassion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15:20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10:30-33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Mathew 11:28-30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Hebrews 2:17-18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18:9-14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John 8:1-11</a:t>
            </a:r>
          </a:p>
          <a:p>
            <a:pPr lvl="1"/>
            <a:endParaRPr lang="en-US" altLang="en-US" sz="2800" b="1" dirty="0">
              <a:solidFill>
                <a:srgbClr val="FF0000"/>
              </a:solidFill>
            </a:endParaRPr>
          </a:p>
          <a:p>
            <a:pPr lvl="1"/>
            <a:endParaRPr lang="en-US" altLang="en-US" sz="2800" b="1" dirty="0">
              <a:solidFill>
                <a:srgbClr val="FF0000"/>
              </a:solidFill>
            </a:endParaRPr>
          </a:p>
          <a:p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101064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533400"/>
            <a:ext cx="8229600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What Does the Bible Teach?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Compassion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687354"/>
            <a:ext cx="64008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Where Compassion is needed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Romans 10:1-3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Romans 5:8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Galatians 6:1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5:19-20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Corinthians 2:1-8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5:16, 1:27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Galatians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6:9-10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/>
            <a:endParaRPr lang="en-US" altLang="en-US" sz="2800" b="1" dirty="0">
              <a:solidFill>
                <a:srgbClr val="FF0000"/>
              </a:solidFill>
            </a:endParaRPr>
          </a:p>
          <a:p>
            <a:pPr lvl="1"/>
            <a:endParaRPr lang="en-US" altLang="en-US" sz="2800" b="1" dirty="0">
              <a:solidFill>
                <a:srgbClr val="FF0000"/>
              </a:solidFill>
            </a:endParaRPr>
          </a:p>
          <a:p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313484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533400"/>
            <a:ext cx="8229600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What Does the Bible Teach?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Compassion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95400" y="1828800"/>
            <a:ext cx="662940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CONCLUSION -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Do we have the compassion we need?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 order for growth to take place we must display compassion toward others.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Are we all doing our part?</a:t>
            </a:r>
          </a:p>
          <a:p>
            <a:pPr lvl="1"/>
            <a:endParaRPr lang="en-US" altLang="en-US" sz="2800" b="1" dirty="0">
              <a:solidFill>
                <a:srgbClr val="FF0000"/>
              </a:solidFill>
            </a:endParaRPr>
          </a:p>
          <a:p>
            <a:pPr lvl="1"/>
            <a:endParaRPr lang="en-US" altLang="en-US" sz="2800" b="1" dirty="0">
              <a:solidFill>
                <a:srgbClr val="FF0000"/>
              </a:solidFill>
            </a:endParaRPr>
          </a:p>
          <a:p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529281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162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5</cp:revision>
  <dcterms:created xsi:type="dcterms:W3CDTF">2015-08-25T15:25:53Z</dcterms:created>
  <dcterms:modified xsi:type="dcterms:W3CDTF">2015-08-30T12:31:47Z</dcterms:modified>
</cp:coreProperties>
</file>