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8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7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8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4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2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9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3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4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CAE34-82C9-4CB6-A031-4DAC98220CA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D078-016B-40C7-A5BA-0E339AEA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8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98652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/>
            <a:r>
              <a:rPr lang="en-US" altLang="en-US" sz="4800" b="1" dirty="0">
                <a:solidFill>
                  <a:srgbClr val="FF9900"/>
                </a:solidFill>
              </a:rPr>
              <a:t>What </a:t>
            </a:r>
            <a:r>
              <a:rPr lang="en-US" altLang="en-US" sz="4800" b="1" dirty="0" smtClean="0">
                <a:solidFill>
                  <a:srgbClr val="FF9900"/>
                </a:solidFill>
              </a:rPr>
              <a:t>Does The </a:t>
            </a:r>
            <a:r>
              <a:rPr lang="en-US" altLang="en-US" sz="4800" b="1" dirty="0">
                <a:solidFill>
                  <a:srgbClr val="FF9900"/>
                </a:solidFill>
              </a:rPr>
              <a:t>Bible Teach?            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Fasting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40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0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7886" y="2136338"/>
            <a:ext cx="64008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N.T. – Motives – Not to be done to display righteousness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6:16-18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18:12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22457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7886" y="2136338"/>
            <a:ext cx="6400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N.T. – Motives – Mourning and sorrow for sin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9:9,11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2987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7886" y="1981200"/>
            <a:ext cx="64008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N.T. – Motives – Intense devotion to spiritual things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4:1-2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2:36-37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13:1-3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14:23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7:5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332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7886" y="1981200"/>
            <a:ext cx="6400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N.T. – Motives – Extreme sorrow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5:35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63143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7886" y="1981200"/>
            <a:ext cx="64008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N.T. – Never to be viewed as an end in itself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18:12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7:3-5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6:33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986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7056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–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Fasting is a means of disciplining one’s soul.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 means of emphasizing spiritual things </a:t>
            </a:r>
            <a:r>
              <a:rPr lang="en-US" altLang="en-US" sz="2800" b="1" smtClean="0">
                <a:solidFill>
                  <a:srgbClr val="FF0000"/>
                </a:solidFill>
              </a:rPr>
              <a:t>so one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may be entirely devoted to God.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Just because we fast does not mean that we are righteous.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986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Old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Testament it was commanded on the Day of Atonement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Leviticus 16:29-34, 23:27-32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Isaiah 58:3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539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O.T. – Why? At times </a:t>
            </a:r>
            <a:r>
              <a:rPr lang="en-US" altLang="en-US" sz="2800" b="1" dirty="0">
                <a:solidFill>
                  <a:srgbClr val="FF0000"/>
                </a:solidFill>
              </a:rPr>
              <a:t>o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 intense spiritual work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Exodus 34:27-28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Deuteronomy 9:9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933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95400" y="1828800"/>
            <a:ext cx="64008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O.T. – Why? At times </a:t>
            </a:r>
            <a:r>
              <a:rPr lang="en-US" altLang="en-US" sz="2800" b="1" dirty="0">
                <a:solidFill>
                  <a:srgbClr val="FF0000"/>
                </a:solidFill>
              </a:rPr>
              <a:t>o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 mourning &amp; sorrow for sin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Leviticus 16:29-34, 23:27-32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Deuteronomy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9:16-18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Nehemiah 9:1-2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Daniel 9:3-6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Joel 1:14, 2:12-13; Jonah 3:4-10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660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7886" y="1905000"/>
            <a:ext cx="64008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O.T. – Why? At times </a:t>
            </a:r>
            <a:r>
              <a:rPr lang="en-US" altLang="en-US" sz="2800" b="1" dirty="0">
                <a:solidFill>
                  <a:srgbClr val="FF0000"/>
                </a:solidFill>
              </a:rPr>
              <a:t>o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 seeking God’s protection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Chronicles 20:1-4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Ezra 8:21-23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Nehemiah 1:1-4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Esther 4:3,15-16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4222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7886" y="1905000"/>
            <a:ext cx="64008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O.T. – Why? At times </a:t>
            </a:r>
            <a:r>
              <a:rPr lang="en-US" altLang="en-US" sz="2800" b="1" dirty="0">
                <a:solidFill>
                  <a:srgbClr val="FF0000"/>
                </a:solidFill>
              </a:rPr>
              <a:t>o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 sorrow for sickness and death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Samuel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31:11-13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Samuel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1:11-12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Samuel 12:15-23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422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7886" y="1905000"/>
            <a:ext cx="64008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Other Jewish fast days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Zechariah 8:19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Jeremiah 52:6-7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Jeremiah 52:12-13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Jeremiah 41:1-3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Jeremiah 52:4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Zechariah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7:2-7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914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7886" y="1905000"/>
            <a:ext cx="64008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O.T. – Proper attitudes and motives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Psalm 35:13, Ezra 8:21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Leviticus 23:27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Isaiah 58:1-9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551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Fasting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7886" y="1905000"/>
            <a:ext cx="64008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the N.T. – Never directly commanded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5:33-39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16:20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208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375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12</cp:revision>
  <dcterms:created xsi:type="dcterms:W3CDTF">2015-09-03T15:25:26Z</dcterms:created>
  <dcterms:modified xsi:type="dcterms:W3CDTF">2015-09-06T21:23:18Z</dcterms:modified>
</cp:coreProperties>
</file>