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1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3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5385-1A89-43FD-9E67-63A60BEEC584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969B-E684-42D1-B67D-9A9A2C87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2478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 b="1" dirty="0" smtClean="0">
              <a:solidFill>
                <a:srgbClr val="FF9900"/>
              </a:solidFill>
            </a:endParaRPr>
          </a:p>
          <a:p>
            <a:pPr algn="ctr"/>
            <a:r>
              <a:rPr lang="en-US" altLang="en-US" sz="4800" b="1" dirty="0" smtClean="0">
                <a:solidFill>
                  <a:srgbClr val="FF0000"/>
                </a:solidFill>
              </a:rPr>
              <a:t>What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Does the Bible Teach?</a:t>
            </a:r>
          </a:p>
          <a:p>
            <a:pPr algn="ctr"/>
            <a:r>
              <a:rPr lang="en-US" altLang="en-US" sz="4800" b="1" dirty="0" smtClean="0">
                <a:solidFill>
                  <a:srgbClr val="FF0000"/>
                </a:solidFill>
              </a:rPr>
              <a:t>Favor</a:t>
            </a:r>
            <a:endParaRPr lang="en-US" alt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Psalm 119:57-60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379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Favor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favor?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Genesis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19:19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Genesis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39:1-4, 21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Ruth 2:10-13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Job 10:12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Samuel 2:26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7059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Favor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Who has it?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Genesis 18:1-3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Kings 13:6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Daniel 1:9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30:7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12:2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Proverbs 14:9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20554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Favor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do we receive it?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Exodus 11:1-3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7:9-10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106:4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11:27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2:52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1825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Favor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 Bible teaches the favor of God is available to us.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Are you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taking advantage of the favor of God?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Today is the day of salvation!!!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0971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122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2015-08-22T16:37:32Z</dcterms:created>
  <dcterms:modified xsi:type="dcterms:W3CDTF">2015-08-22T17:07:33Z</dcterms:modified>
</cp:coreProperties>
</file>