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2929-3F60-41A4-B9B1-3B928644CC24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C3BF-0A78-4425-A9C1-FA0A2C4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2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2929-3F60-41A4-B9B1-3B928644CC24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C3BF-0A78-4425-A9C1-FA0A2C4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3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2929-3F60-41A4-B9B1-3B928644CC24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C3BF-0A78-4425-A9C1-FA0A2C4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2929-3F60-41A4-B9B1-3B928644CC24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C3BF-0A78-4425-A9C1-FA0A2C4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9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2929-3F60-41A4-B9B1-3B928644CC24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C3BF-0A78-4425-A9C1-FA0A2C4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3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2929-3F60-41A4-B9B1-3B928644CC24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C3BF-0A78-4425-A9C1-FA0A2C4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5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2929-3F60-41A4-B9B1-3B928644CC24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C3BF-0A78-4425-A9C1-FA0A2C4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41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2929-3F60-41A4-B9B1-3B928644CC24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C3BF-0A78-4425-A9C1-FA0A2C4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7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2929-3F60-41A4-B9B1-3B928644CC24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C3BF-0A78-4425-A9C1-FA0A2C4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2929-3F60-41A4-B9B1-3B928644CC24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C3BF-0A78-4425-A9C1-FA0A2C4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8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2929-3F60-41A4-B9B1-3B928644CC24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C3BF-0A78-4425-A9C1-FA0A2C4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1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12929-3F60-41A4-B9B1-3B928644CC24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6C3BF-0A78-4425-A9C1-FA0A2C47C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6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584775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 dirty="0">
              <a:solidFill>
                <a:srgbClr val="FF99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rgbClr val="FF9900"/>
                </a:solidFill>
              </a:rPr>
              <a:t>What Does the Bible </a:t>
            </a:r>
            <a:r>
              <a:rPr lang="en-US" altLang="en-US" sz="4800" b="1" dirty="0" smtClean="0">
                <a:solidFill>
                  <a:srgbClr val="FF9900"/>
                </a:solidFill>
              </a:rPr>
              <a:t>Teach-            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i="1" dirty="0" smtClean="0">
                <a:solidFill>
                  <a:srgbClr val="FF0000"/>
                </a:solidFill>
              </a:rPr>
              <a:t>About the Individual and the Church</a:t>
            </a:r>
            <a:endParaRPr lang="en-US" altLang="en-US" sz="4000" b="1" i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600" b="1" i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22074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Individual/Church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88473" y="1219200"/>
            <a:ext cx="64008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i="1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-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What does the  Bible teach?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Can we see the difference in the individual and the church?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The scriptures make a distinct difference.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Do we respect the word?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Are we willing to </a:t>
            </a:r>
            <a:r>
              <a:rPr lang="en-US" altLang="en-US" b="1" smtClean="0">
                <a:solidFill>
                  <a:srgbClr val="FF0000"/>
                </a:solidFill>
              </a:rPr>
              <a:t>follow </a:t>
            </a:r>
            <a:r>
              <a:rPr lang="en-US" altLang="en-US" b="1" smtClean="0">
                <a:solidFill>
                  <a:srgbClr val="FF0000"/>
                </a:solidFill>
              </a:rPr>
              <a:t>its </a:t>
            </a:r>
            <a:r>
              <a:rPr lang="en-US" altLang="en-US" b="1" dirty="0" smtClean="0">
                <a:solidFill>
                  <a:srgbClr val="FF0000"/>
                </a:solidFill>
              </a:rPr>
              <a:t>pattern?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60933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Individual/Church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05000"/>
            <a:ext cx="6400800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i="1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Is there a distinction?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1 Timothy 5:16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Matthew 18:15-17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Acts 5:1-4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1 Corinthians 11:33-34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45294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Individual/Church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95400" y="1143000"/>
            <a:ext cx="66294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i="1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 church in the   life of a Christian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Home – 1 Tim. 5:8; Eph. 5:22-6:4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Work – 1 Thess. 4:11-12, Eph. 4:28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Community – 1 Pet. 2:12, Col. 4:5-6, Rom. 13:8, Gal. </a:t>
            </a:r>
            <a:r>
              <a:rPr lang="en-US" altLang="en-US" b="1" dirty="0" smtClean="0">
                <a:solidFill>
                  <a:srgbClr val="FF0000"/>
                </a:solidFill>
              </a:rPr>
              <a:t>6:9-10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Government – Rom. 13:1-7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Church – Heb. 10:25, 1 Cor. 16:1-2, Eph. 4:16, 1 Cor. 12:12-27, 2 Cor. 9:6-8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67131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Individual/Church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05000"/>
            <a:ext cx="6400800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i="1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Some actions are assigned to both the individual and the church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Teaching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Individual – Acts 8:4, Acts 11:19-20, Acts 18:24-26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Church – Acts 11:22-23, Acts 13:1-3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None/>
            </a:pP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6303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Individual/Church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05000"/>
            <a:ext cx="6400800" cy="326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i="1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Some actions are assigned to both the individual and the church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Benevolence – 1 Tim. 5:16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Church – 2 Cor. </a:t>
            </a:r>
            <a:r>
              <a:rPr lang="en-US" altLang="en-US" b="1" dirty="0" smtClean="0">
                <a:solidFill>
                  <a:srgbClr val="FF0000"/>
                </a:solidFill>
              </a:rPr>
              <a:t>8:1-5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Individuals – James 1:27, </a:t>
            </a:r>
            <a:r>
              <a:rPr lang="en-US" altLang="en-US" b="1" dirty="0" smtClean="0">
                <a:solidFill>
                  <a:srgbClr val="FF0000"/>
                </a:solidFill>
              </a:rPr>
              <a:t>Matt</a:t>
            </a:r>
            <a:r>
              <a:rPr lang="en-US" altLang="en-US" b="1" dirty="0" smtClean="0">
                <a:solidFill>
                  <a:srgbClr val="FF0000"/>
                </a:solidFill>
              </a:rPr>
              <a:t>. 25:34-40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972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Individual/Church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05000"/>
            <a:ext cx="640080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i="1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Some actions are assigned to both the individual and the church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Exhorting – 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Individual – Hebrews 3:12-13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Church – Hebrews 10:23-25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36439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Individual/Church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7056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i="1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Our responsibilities to the church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Eph. 4:16  - Do our share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2 Pet. 3:18 – Grow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1 Cor. 12:12-27 – Use our abilities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Eph. 4:1-3 – Maintain unity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1 Cor. 5:6-8 – Maintain purity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1 Cor. 16:1-2 - Give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1096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Individual/Church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05000"/>
            <a:ext cx="64008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i="1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Concerning judgment -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Acts 20:28 – Did you seek to identify with the one true church?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2 Cor. 5:10 – Individual accountability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Rom. 14:10-12 – Each of us shall give an account of himself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35668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3810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</a:rPr>
              <a:t>What Does the Bible Teach?</a:t>
            </a:r>
            <a:br>
              <a:rPr lang="en-US" altLang="en-US" sz="4000" b="1" dirty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Individual/Church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05000"/>
            <a:ext cx="64008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i="1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Why is this important? As you study and follow the pattern for the church you will find it is limited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John 4:23-24 - Worship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Mark 16:15-16 - Evangelism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Phil. 4:14-16 – Support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en-US" b="1" dirty="0" smtClean="0">
                <a:solidFill>
                  <a:srgbClr val="FF0000"/>
                </a:solidFill>
              </a:rPr>
              <a:t>Rom. 15:25-27 - Benevolence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19122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398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9</cp:revision>
  <dcterms:created xsi:type="dcterms:W3CDTF">2015-09-19T13:46:00Z</dcterms:created>
  <dcterms:modified xsi:type="dcterms:W3CDTF">2015-09-20T21:15:42Z</dcterms:modified>
</cp:coreProperties>
</file>