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9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1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3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5002-7DDE-40A4-9038-07F11245108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9352-CA5C-490B-A472-FA63E9100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1211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THE FINAL BATTLE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REVELATION  19:11-20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4:6-8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8:31-39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477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 Christian is a soldier of the cross.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It is important to know whose side we are on and that we declare it.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Are you in the Lord’s army? If not you can enlist today!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If you are in the Lord’s army, how faithfully are </a:t>
            </a:r>
            <a:r>
              <a:rPr lang="en-US" altLang="en-US" b="1" i="1" smtClean="0">
                <a:solidFill>
                  <a:schemeClr val="bg1"/>
                </a:solidFill>
              </a:rPr>
              <a:t>you serving?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129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AT WAR –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18:36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18:10-11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6:12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CORINTHIANS 10:3-6</a:t>
            </a:r>
          </a:p>
        </p:txBody>
      </p:sp>
    </p:spTree>
    <p:extLst>
      <p:ext uri="{BB962C8B-B14F-4D97-AF65-F5344CB8AC3E}">
        <p14:creationId xmlns:p14="http://schemas.microsoft.com/office/powerpoint/2010/main" val="27556078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DESCRIBED AS SOLDIERS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2:3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PHILIPPIANS 2:25</a:t>
            </a:r>
          </a:p>
        </p:txBody>
      </p:sp>
    </p:spTree>
    <p:extLst>
      <p:ext uri="{BB962C8B-B14F-4D97-AF65-F5344CB8AC3E}">
        <p14:creationId xmlns:p14="http://schemas.microsoft.com/office/powerpoint/2010/main" val="28158846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ENGAGED IN A FIGHT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>
                <a:solidFill>
                  <a:schemeClr val="bg1"/>
                </a:solidFill>
              </a:rPr>
              <a:t>1</a:t>
            </a:r>
            <a:r>
              <a:rPr lang="en-US" altLang="en-US" b="1" i="1" dirty="0" smtClean="0">
                <a:solidFill>
                  <a:schemeClr val="bg1"/>
                </a:solidFill>
              </a:rPr>
              <a:t> TIMOTHY 6:12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JUDE 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4:7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CORINTHIANS 16:13</a:t>
            </a:r>
          </a:p>
        </p:txBody>
      </p:sp>
    </p:spTree>
    <p:extLst>
      <p:ext uri="{BB962C8B-B14F-4D97-AF65-F5344CB8AC3E}">
        <p14:creationId xmlns:p14="http://schemas.microsoft.com/office/powerpoint/2010/main" val="24840292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KNOW YOUR ENEMY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CORINTHIANS 2:11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5:8-9</a:t>
            </a:r>
          </a:p>
        </p:txBody>
      </p:sp>
    </p:spTree>
    <p:extLst>
      <p:ext uri="{BB962C8B-B14F-4D97-AF65-F5344CB8AC3E}">
        <p14:creationId xmlns:p14="http://schemas.microsoft.com/office/powerpoint/2010/main" val="20784019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PUT ON THE GOSPEL ARMOR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6:10-18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93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OUR WEAPON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6:17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CORINTHIANS 10:4-5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4:12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072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OUR COMMUNICATION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6:18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PHILIPPIANS 4:6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MATTHEW 5:44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5:7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12:17-21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6194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SOLDIER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OUR DEVOTION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2:3-4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MATTHEW 6:33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MATTHEW 10:34-39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LUKE 14:26-33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5401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 CHRISTIAN IS A SOLDIER</vt:lpstr>
      <vt:lpstr>A CHRISTIAN IS A SOLDIER</vt:lpstr>
      <vt:lpstr>A CHRISTIAN IS A SOLDIER</vt:lpstr>
      <vt:lpstr>A CHRISTIAN IS A SOLDIER</vt:lpstr>
      <vt:lpstr>A CHRISTIAN IS A SOLDIER</vt:lpstr>
      <vt:lpstr>A CHRISTIAN IS A SOLDIER</vt:lpstr>
      <vt:lpstr>A CHRISTIAN IS A SOLDIER</vt:lpstr>
      <vt:lpstr>A CHRISTIAN IS A SOLDIER</vt:lpstr>
      <vt:lpstr>A CHRISTIAN IS A SOLDIER</vt:lpstr>
      <vt:lpstr>A CHRISTIAN IS A SOLDIER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2016-02-22T15:23:00Z</dcterms:created>
  <dcterms:modified xsi:type="dcterms:W3CDTF">2016-02-26T15:48:18Z</dcterms:modified>
</cp:coreProperties>
</file>