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946A-BF5A-4E56-9BF3-29CC773DBB77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FAE0-18BA-4354-8341-E7421D22A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6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946A-BF5A-4E56-9BF3-29CC773DBB77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FAE0-18BA-4354-8341-E7421D22A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240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946A-BF5A-4E56-9BF3-29CC773DBB77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FAE0-18BA-4354-8341-E7421D22A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55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946A-BF5A-4E56-9BF3-29CC773DBB77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FAE0-18BA-4354-8341-E7421D22A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97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946A-BF5A-4E56-9BF3-29CC773DBB77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FAE0-18BA-4354-8341-E7421D22A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69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946A-BF5A-4E56-9BF3-29CC773DBB77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FAE0-18BA-4354-8341-E7421D22A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79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946A-BF5A-4E56-9BF3-29CC773DBB77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FAE0-18BA-4354-8341-E7421D22A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015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946A-BF5A-4E56-9BF3-29CC773DBB77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FAE0-18BA-4354-8341-E7421D22A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534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946A-BF5A-4E56-9BF3-29CC773DBB77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FAE0-18BA-4354-8341-E7421D22A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7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946A-BF5A-4E56-9BF3-29CC773DBB77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FAE0-18BA-4354-8341-E7421D22A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97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946A-BF5A-4E56-9BF3-29CC773DBB77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FAE0-18BA-4354-8341-E7421D22A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27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7946A-BF5A-4E56-9BF3-29CC773DBB77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AFAE0-18BA-4354-8341-E7421D22A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05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98425"/>
            <a:ext cx="880132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 b="1" dirty="0" smtClean="0">
                <a:solidFill>
                  <a:schemeClr val="bg1"/>
                </a:solidFill>
              </a:rPr>
              <a:t>WHAT IT MEANS TO BE A CHRISTIAN </a:t>
            </a:r>
            <a:endParaRPr lang="en-US" altLang="en-US" sz="4400" b="1" dirty="0">
              <a:solidFill>
                <a:schemeClr val="bg1"/>
              </a:solidFill>
            </a:endParaRPr>
          </a:p>
          <a:p>
            <a:r>
              <a:rPr lang="en-US" altLang="en-US" sz="3600" b="1" i="1" dirty="0" smtClean="0">
                <a:solidFill>
                  <a:schemeClr val="bg1"/>
                </a:solidFill>
              </a:rPr>
              <a:t>ACTS 11:26</a:t>
            </a:r>
            <a:endParaRPr lang="en-US" altLang="en-US" sz="3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979532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A CHRISTIAN IS AN ATHLETE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r>
              <a:rPr lang="en-US" altLang="en-US" b="1" i="1" smtClean="0">
                <a:solidFill>
                  <a:schemeClr val="bg1"/>
                </a:solidFill>
              </a:rPr>
              <a:t>EXERCISE </a:t>
            </a:r>
            <a:r>
              <a:rPr lang="en-US" altLang="en-US" b="1" i="1" smtClean="0">
                <a:solidFill>
                  <a:schemeClr val="bg1"/>
                </a:solidFill>
              </a:rPr>
              <a:t>YOURSELF </a:t>
            </a:r>
            <a:r>
              <a:rPr lang="en-US" altLang="en-US" b="1" i="1" dirty="0" smtClean="0">
                <a:solidFill>
                  <a:schemeClr val="bg1"/>
                </a:solidFill>
              </a:rPr>
              <a:t>TOWARD GODLINESS –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TIMOTHY 4:7-8</a:t>
            </a:r>
          </a:p>
          <a:p>
            <a:r>
              <a:rPr lang="en-US" altLang="en-US" b="1" i="1" dirty="0" smtClean="0">
                <a:solidFill>
                  <a:schemeClr val="bg1"/>
                </a:solidFill>
              </a:rPr>
              <a:t>FOLLOW THE RULES – 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2 TIMOTHY 2:5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2 TIMOTHY 3:16-17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ROMANS 1:16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2 JOHN 9-11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MATTHEW 7:21-23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JAMES 2:10 </a:t>
            </a:r>
          </a:p>
        </p:txBody>
      </p:sp>
    </p:spTree>
    <p:extLst>
      <p:ext uri="{BB962C8B-B14F-4D97-AF65-F5344CB8AC3E}">
        <p14:creationId xmlns:p14="http://schemas.microsoft.com/office/powerpoint/2010/main" val="162510510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A CHRISTIAN IS AN ATHLETE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STRIVE TO WIN –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CORINTHIANS 9:27</a:t>
            </a:r>
          </a:p>
          <a:p>
            <a:r>
              <a:rPr lang="en-US" altLang="en-US" b="1" i="1" dirty="0" smtClean="0">
                <a:solidFill>
                  <a:schemeClr val="bg1"/>
                </a:solidFill>
              </a:rPr>
              <a:t>YOU RUN TO WIN THE PRIZE –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2 TIMOTHY 4:7-8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ROMANS 2:7</a:t>
            </a:r>
          </a:p>
          <a:p>
            <a:r>
              <a:rPr lang="en-US" altLang="en-US" b="1" i="1" dirty="0" smtClean="0">
                <a:solidFill>
                  <a:schemeClr val="bg1"/>
                </a:solidFill>
              </a:rPr>
              <a:t>EXERCISE SELF CONTROL -  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GALATIANS 5:23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2 PETER 1:6</a:t>
            </a:r>
          </a:p>
          <a:p>
            <a:pPr lvl="1"/>
            <a:endParaRPr lang="en-US" altLang="en-US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45865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A CHRISTIAN IS AN ATHLETE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WHO IS RUNNING FOR AN IMPERISHABLE CROWN –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JAMES 1:12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REVELATION 2:10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PETER 5:4</a:t>
            </a:r>
          </a:p>
          <a:p>
            <a:r>
              <a:rPr lang="en-US" altLang="en-US" b="1" i="1" dirty="0" smtClean="0">
                <a:solidFill>
                  <a:schemeClr val="bg1"/>
                </a:solidFill>
              </a:rPr>
              <a:t>WHO RUNS WITH CERTAINITY –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HEBREWS 6:9-12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2 TIMOTHY 1:12</a:t>
            </a:r>
          </a:p>
          <a:p>
            <a:r>
              <a:rPr lang="en-US" altLang="en-US" b="1" i="1" dirty="0" smtClean="0">
                <a:solidFill>
                  <a:schemeClr val="bg1"/>
                </a:solidFill>
              </a:rPr>
              <a:t>WHO IS NOT JUST SPARRING -  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HEBREWS 11:13-16</a:t>
            </a:r>
          </a:p>
          <a:p>
            <a:pPr marL="457200" lvl="1" indent="0">
              <a:buNone/>
            </a:pPr>
            <a:endParaRPr lang="en-US" altLang="en-US" b="1" i="1" dirty="0" smtClean="0">
              <a:solidFill>
                <a:schemeClr val="bg1"/>
              </a:solidFill>
            </a:endParaRPr>
          </a:p>
          <a:p>
            <a:pPr lvl="1"/>
            <a:endParaRPr lang="en-US" altLang="en-US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05039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A CHRISTIAN IS AN ATHLETE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WHO DISCIPLINES THEIR BODY –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JOHN 3:3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PHILIPPIANS 3:12-14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GALATIANS 5:4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2 PETER 2:20-22</a:t>
            </a:r>
          </a:p>
          <a:p>
            <a:r>
              <a:rPr lang="en-US" altLang="en-US" b="1" i="1" dirty="0" smtClean="0">
                <a:solidFill>
                  <a:schemeClr val="bg1"/>
                </a:solidFill>
              </a:rPr>
              <a:t>WHO LAYS ASIDE EVERY WEIGHT –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HEBREWS 12:1-2</a:t>
            </a:r>
          </a:p>
          <a:p>
            <a:r>
              <a:rPr lang="en-US" altLang="en-US" b="1" i="1" dirty="0" smtClean="0">
                <a:solidFill>
                  <a:schemeClr val="bg1"/>
                </a:solidFill>
              </a:rPr>
              <a:t>WHO SEEKS THE VICTOR’S CROWN – 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2 TIMOTHY 4:7-8 </a:t>
            </a:r>
          </a:p>
          <a:p>
            <a:pPr marL="457200" lvl="1" indent="0">
              <a:buNone/>
            </a:pPr>
            <a:endParaRPr lang="en-US" altLang="en-US" b="1" i="1" dirty="0" smtClean="0">
              <a:solidFill>
                <a:schemeClr val="bg1"/>
              </a:solidFill>
            </a:endParaRPr>
          </a:p>
          <a:p>
            <a:pPr lvl="1"/>
            <a:endParaRPr lang="en-US" altLang="en-US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24710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A CHRISTIAN IS AN ATHLETE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CONCLUSION - 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The Christian is described as an athlete.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Just as you have to enlist in the army, you have to enter the race.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Have you entered the race on the Lord’s team by obeying the gospel?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Are you still running the race?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Have you been cheating?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If so, take care of it today by repenting and get back on track!</a:t>
            </a:r>
            <a:endParaRPr lang="en-US" altLang="en-US" b="1" i="1" dirty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Think </a:t>
            </a:r>
            <a:r>
              <a:rPr lang="en-US" altLang="en-US" b="1" i="1" smtClean="0">
                <a:solidFill>
                  <a:schemeClr val="bg1"/>
                </a:solidFill>
              </a:rPr>
              <a:t>about it!!!</a:t>
            </a:r>
            <a:endParaRPr lang="en-US" altLang="en-US" b="1" i="1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altLang="en-US" b="1" i="1" dirty="0" smtClean="0">
              <a:solidFill>
                <a:schemeClr val="bg1"/>
              </a:solidFill>
            </a:endParaRPr>
          </a:p>
          <a:p>
            <a:pPr lvl="1"/>
            <a:endParaRPr lang="en-US" altLang="en-US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95784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227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A CHRISTIAN IS AN ATHLETE</vt:lpstr>
      <vt:lpstr>A CHRISTIAN IS AN ATHLETE</vt:lpstr>
      <vt:lpstr>A CHRISTIAN IS AN ATHLETE</vt:lpstr>
      <vt:lpstr>A CHRISTIAN IS AN ATHLETE</vt:lpstr>
      <vt:lpstr>A CHRISTIAN IS AN ATHLETE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5</cp:revision>
  <dcterms:created xsi:type="dcterms:W3CDTF">2016-03-01T18:13:38Z</dcterms:created>
  <dcterms:modified xsi:type="dcterms:W3CDTF">2016-03-06T13:21:41Z</dcterms:modified>
</cp:coreProperties>
</file>