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5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2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2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1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0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0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6489-CCFA-4CD3-A9ED-5536D1CDB0B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11457-BC45-494B-8B0F-E0AE6D3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9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98425"/>
            <a:ext cx="880132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 dirty="0" smtClean="0">
                <a:solidFill>
                  <a:schemeClr val="bg1"/>
                </a:solidFill>
              </a:rPr>
              <a:t>WHAT IT MEANS TO BE A CHRISTIAN </a:t>
            </a:r>
            <a:endParaRPr lang="en-US" altLang="en-US" sz="4400" b="1" dirty="0">
              <a:solidFill>
                <a:schemeClr val="bg1"/>
              </a:solidFill>
            </a:endParaRPr>
          </a:p>
          <a:p>
            <a:r>
              <a:rPr lang="en-US" altLang="en-US" sz="3600" b="1" i="1" dirty="0" smtClean="0">
                <a:solidFill>
                  <a:schemeClr val="bg1"/>
                </a:solidFill>
              </a:rPr>
              <a:t>ACTS 11:26</a:t>
            </a:r>
            <a:endParaRPr lang="en-US" alt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3731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FARMER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PRINCIPLES ASSOCIATED WITH FARMING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13:1-9, 18-23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TIM. 2:6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JAMES 5:7-8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TIM. 2:1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3:5-9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MARK 4:26-27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JOHN 4:34-38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15:13-14, 13:24-30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GAL. 1:6-9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2:1-2</a:t>
            </a:r>
          </a:p>
        </p:txBody>
      </p:sp>
    </p:spTree>
    <p:extLst>
      <p:ext uri="{BB962C8B-B14F-4D97-AF65-F5344CB8AC3E}">
        <p14:creationId xmlns:p14="http://schemas.microsoft.com/office/powerpoint/2010/main" val="277881251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FARMER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YOU WILL REAP WHAT YOU SOW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GAL. </a:t>
            </a:r>
            <a:r>
              <a:rPr lang="en-US" altLang="en-US" b="1" i="1" smtClean="0">
                <a:solidFill>
                  <a:schemeClr val="bg1"/>
                </a:solidFill>
              </a:rPr>
              <a:t>6:7-9</a:t>
            </a:r>
            <a:endParaRPr lang="en-US" alt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PROV. 22:8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PROV. 11:18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JAMES 3:18</a:t>
            </a:r>
          </a:p>
          <a:p>
            <a:pPr lvl="1"/>
            <a:r>
              <a:rPr lang="en-US" altLang="en-US" b="1" i="1" dirty="0">
                <a:solidFill>
                  <a:schemeClr val="bg1"/>
                </a:solidFill>
              </a:rPr>
              <a:t>2</a:t>
            </a:r>
            <a:r>
              <a:rPr lang="en-US" altLang="en-US" b="1" i="1" dirty="0" smtClean="0">
                <a:solidFill>
                  <a:schemeClr val="bg1"/>
                </a:solidFill>
              </a:rPr>
              <a:t> COR. 9:6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25:14-30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10:42</a:t>
            </a:r>
            <a:endParaRPr lang="en-US" alt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3994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FARMER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CHRIST IS THE VINE WE ARE THE BRANCHES 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JOHN 15:1-8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13:24-30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ROM. 14:10-12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JOHN 5:28-29</a:t>
            </a:r>
          </a:p>
        </p:txBody>
      </p:sp>
    </p:spTree>
    <p:extLst>
      <p:ext uri="{BB962C8B-B14F-4D97-AF65-F5344CB8AC3E}">
        <p14:creationId xmlns:p14="http://schemas.microsoft.com/office/powerpoint/2010/main" val="85868407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FARMER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CONCLUSION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WHAT TYPE OF FARMER ARE YOU?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ARE YOU SOWING THE SEED OF </a:t>
            </a:r>
            <a:r>
              <a:rPr lang="en-US" altLang="en-US" b="1" i="1" smtClean="0">
                <a:solidFill>
                  <a:schemeClr val="bg1"/>
                </a:solidFill>
              </a:rPr>
              <a:t>THE KINGDOM?</a:t>
            </a:r>
            <a:endParaRPr lang="en-US" alt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WHAT TYPE OF HARVEST DO YOU DESIRE?</a:t>
            </a:r>
          </a:p>
        </p:txBody>
      </p:sp>
    </p:spTree>
    <p:extLst>
      <p:ext uri="{BB962C8B-B14F-4D97-AF65-F5344CB8AC3E}">
        <p14:creationId xmlns:p14="http://schemas.microsoft.com/office/powerpoint/2010/main" val="49129506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141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A CHRISTIAN IS A FARMER</vt:lpstr>
      <vt:lpstr>A CHRISTIAN IS A FARMER</vt:lpstr>
      <vt:lpstr>A CHRISTIAN IS A FARMER</vt:lpstr>
      <vt:lpstr>A CHRISTIAN IS A FARMER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3</cp:revision>
  <dcterms:created xsi:type="dcterms:W3CDTF">2016-03-10T15:20:10Z</dcterms:created>
  <dcterms:modified xsi:type="dcterms:W3CDTF">2016-03-13T13:02:05Z</dcterms:modified>
</cp:coreProperties>
</file>