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9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9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8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4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7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7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4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BEA3C-52C5-4014-8FA1-DD128505FCCA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E289-8C48-482E-BA12-7716D7374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2557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WE ARE CALLED PRIESTS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REV. 1:5-6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REV. 5:10, 20:6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2:4-5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2:9-10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 7:11-19</a:t>
            </a:r>
          </a:p>
        </p:txBody>
      </p:sp>
    </p:spTree>
    <p:extLst>
      <p:ext uri="{BB962C8B-B14F-4D97-AF65-F5344CB8AC3E}">
        <p14:creationId xmlns:p14="http://schemas.microsoft.com/office/powerpoint/2010/main" val="13142806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OUR DUTIES AS A PRIEST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 10:19-22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EX. 30:20; LEV. 8:6-7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 8:2-5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3:16-17; </a:t>
            </a:r>
            <a:r>
              <a:rPr lang="en-US" altLang="en-US" b="1" i="1" dirty="0" smtClean="0">
                <a:solidFill>
                  <a:schemeClr val="bg1"/>
                </a:solidFill>
              </a:rPr>
              <a:t>1 </a:t>
            </a:r>
            <a:r>
              <a:rPr lang="en-US" altLang="en-US" b="1" i="1" dirty="0" smtClean="0">
                <a:solidFill>
                  <a:schemeClr val="bg1"/>
                </a:solidFill>
              </a:rPr>
              <a:t>PET. 2:5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2:47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22:16</a:t>
            </a:r>
          </a:p>
        </p:txBody>
      </p:sp>
    </p:spTree>
    <p:extLst>
      <p:ext uri="{BB962C8B-B14F-4D97-AF65-F5344CB8AC3E}">
        <p14:creationId xmlns:p14="http://schemas.microsoft.com/office/powerpoint/2010/main" val="338263291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PROVIDES A DWELLING PLACE FOR GOD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6:18-20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2:4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LEV. 21:16-23, </a:t>
            </a:r>
            <a:r>
              <a:rPr lang="en-US" altLang="en-US" b="1" i="1" dirty="0" smtClean="0">
                <a:solidFill>
                  <a:schemeClr val="bg1"/>
                </a:solidFill>
              </a:rPr>
              <a:t>22:3-9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3:3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1:22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1:27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8:9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</a:t>
            </a:r>
            <a:r>
              <a:rPr lang="en-US" altLang="en-US" b="1" i="1" dirty="0" smtClean="0">
                <a:solidFill>
                  <a:schemeClr val="bg1"/>
                </a:solidFill>
              </a:rPr>
              <a:t>. 2:19-22</a:t>
            </a:r>
          </a:p>
        </p:txBody>
      </p:sp>
    </p:spTree>
    <p:extLst>
      <p:ext uri="{BB962C8B-B14F-4D97-AF65-F5344CB8AC3E}">
        <p14:creationId xmlns:p14="http://schemas.microsoft.com/office/powerpoint/2010/main" val="7556832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OFFERS SPIRITUAL SACRIFICES ACCEPTABLE TO GOD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2:5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 13:15-16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1:27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TITUS 2:14</a:t>
            </a:r>
          </a:p>
        </p:txBody>
      </p:sp>
    </p:spTree>
    <p:extLst>
      <p:ext uri="{BB962C8B-B14F-4D97-AF65-F5344CB8AC3E}">
        <p14:creationId xmlns:p14="http://schemas.microsoft.com/office/powerpoint/2010/main" val="280359230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SUPPORTS THE PREACHING OF THE GOSPEL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PHIL. </a:t>
            </a:r>
            <a:r>
              <a:rPr lang="en-US" altLang="en-US" b="1" i="1" dirty="0">
                <a:solidFill>
                  <a:schemeClr val="bg1"/>
                </a:solidFill>
              </a:rPr>
              <a:t>1</a:t>
            </a:r>
            <a:r>
              <a:rPr lang="en-US" altLang="en-US" b="1" i="1" dirty="0" smtClean="0">
                <a:solidFill>
                  <a:schemeClr val="bg1"/>
                </a:solidFill>
              </a:rPr>
              <a:t>:5, 4:15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PHIL. 4:18</a:t>
            </a:r>
          </a:p>
        </p:txBody>
      </p:sp>
    </p:spTree>
    <p:extLst>
      <p:ext uri="{BB962C8B-B14F-4D97-AF65-F5344CB8AC3E}">
        <p14:creationId xmlns:p14="http://schemas.microsoft.com/office/powerpoint/2010/main" val="218235620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SERVES GOD BY GIVING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12:1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GAL. 2:20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6:12-14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PHIL. 2:17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21:23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TIM. 4:6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REV. 2:10</a:t>
            </a:r>
          </a:p>
        </p:txBody>
      </p:sp>
    </p:spTree>
    <p:extLst>
      <p:ext uri="{BB962C8B-B14F-4D97-AF65-F5344CB8AC3E}">
        <p14:creationId xmlns:p14="http://schemas.microsoft.com/office/powerpoint/2010/main" val="99256342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WHO PROCLAIMS THE PRAISES OF HIM WHO CALLED US OUT OF DARKNESS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2:9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PET. 3:15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ROM. 15:15-16</a:t>
            </a:r>
          </a:p>
        </p:txBody>
      </p:sp>
    </p:spTree>
    <p:extLst>
      <p:ext uri="{BB962C8B-B14F-4D97-AF65-F5344CB8AC3E}">
        <p14:creationId xmlns:p14="http://schemas.microsoft.com/office/powerpoint/2010/main" val="10877575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A CHRISTIAN IS A PRIEST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As Christians we are priests of God.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How are we living our lives as priests?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Are you faithfully </a:t>
            </a:r>
            <a:r>
              <a:rPr lang="en-US" altLang="en-US" b="1" i="1" smtClean="0">
                <a:solidFill>
                  <a:schemeClr val="bg1"/>
                </a:solidFill>
              </a:rPr>
              <a:t>serving God </a:t>
            </a:r>
            <a:r>
              <a:rPr lang="en-US" altLang="en-US" b="1" i="1" dirty="0" smtClean="0">
                <a:solidFill>
                  <a:schemeClr val="bg1"/>
                </a:solidFill>
              </a:rPr>
              <a:t>in </a:t>
            </a:r>
            <a:r>
              <a:rPr lang="en-US" altLang="en-US" b="1" i="1" smtClean="0">
                <a:solidFill>
                  <a:schemeClr val="bg1"/>
                </a:solidFill>
              </a:rPr>
              <a:t>his priesthood?</a:t>
            </a: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531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 CHRISTIAN IS A PRIEST</vt:lpstr>
      <vt:lpstr>A CHRISTIAN IS A PRIEST</vt:lpstr>
      <vt:lpstr>A CHRISTIAN IS A PRIEST</vt:lpstr>
      <vt:lpstr>A CHRISTIAN IS A PRIEST</vt:lpstr>
      <vt:lpstr>A CHRISTIAN IS A PRIEST</vt:lpstr>
      <vt:lpstr>A CHRISTIAN IS A PRIEST</vt:lpstr>
      <vt:lpstr>A CHRISTIAN IS A PRIEST</vt:lpstr>
      <vt:lpstr>A CHRISTIAN IS A PRIEST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2016-03-15T13:45:35Z</dcterms:created>
  <dcterms:modified xsi:type="dcterms:W3CDTF">2016-03-20T21:30:52Z</dcterms:modified>
</cp:coreProperties>
</file>