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509-9538-4295-BFFF-5B65270CD0A9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9B1C-85C6-452B-9142-B97025E0D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2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509-9538-4295-BFFF-5B65270CD0A9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9B1C-85C6-452B-9142-B97025E0D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509-9538-4295-BFFF-5B65270CD0A9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9B1C-85C6-452B-9142-B97025E0D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6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509-9538-4295-BFFF-5B65270CD0A9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9B1C-85C6-452B-9142-B97025E0D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9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509-9538-4295-BFFF-5B65270CD0A9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9B1C-85C6-452B-9142-B97025E0D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7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509-9538-4295-BFFF-5B65270CD0A9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9B1C-85C6-452B-9142-B97025E0D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0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509-9538-4295-BFFF-5B65270CD0A9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9B1C-85C6-452B-9142-B97025E0D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509-9538-4295-BFFF-5B65270CD0A9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9B1C-85C6-452B-9142-B97025E0D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8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509-9538-4295-BFFF-5B65270CD0A9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9B1C-85C6-452B-9142-B97025E0D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509-9538-4295-BFFF-5B65270CD0A9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9B1C-85C6-452B-9142-B97025E0D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8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1509-9538-4295-BFFF-5B65270CD0A9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9B1C-85C6-452B-9142-B97025E0D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B1509-9538-4295-BFFF-5B65270CD0A9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B9B1C-85C6-452B-9142-B97025E0D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8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b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98425"/>
            <a:ext cx="880132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 b="1" dirty="0" smtClean="0">
                <a:solidFill>
                  <a:schemeClr val="bg1"/>
                </a:solidFill>
              </a:rPr>
              <a:t>WHAT IT MEANS TO BE A CHRISTIAN </a:t>
            </a:r>
            <a:endParaRPr lang="en-US" altLang="en-US" sz="4400" b="1" dirty="0">
              <a:solidFill>
                <a:schemeClr val="bg1"/>
              </a:solidFill>
            </a:endParaRPr>
          </a:p>
          <a:p>
            <a:r>
              <a:rPr lang="en-US" altLang="en-US" sz="3600" b="1" i="1" dirty="0" smtClean="0">
                <a:solidFill>
                  <a:schemeClr val="bg1"/>
                </a:solidFill>
              </a:rPr>
              <a:t>ACTS 11:26</a:t>
            </a:r>
            <a:endParaRPr lang="en-US" alt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442541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DESCRIPTIONS OF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A LIVING STONE -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PET. 2:4-5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MATT. 16:18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EPH. 2:20-22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COR. 3:9,16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COR. 3:10-11</a:t>
            </a:r>
          </a:p>
        </p:txBody>
      </p:sp>
    </p:spTree>
    <p:extLst>
      <p:ext uri="{BB962C8B-B14F-4D97-AF65-F5344CB8AC3E}">
        <p14:creationId xmlns:p14="http://schemas.microsoft.com/office/powerpoint/2010/main" val="306005795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DESCRIPTIONS OF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LESSONS FROM BUILDINGS -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MATT. 7:24-27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EPH. 3:10-11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HEB.3:4-6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PSA. 127:1</a:t>
            </a:r>
          </a:p>
        </p:txBody>
      </p:sp>
    </p:spTree>
    <p:extLst>
      <p:ext uri="{BB962C8B-B14F-4D97-AF65-F5344CB8AC3E}">
        <p14:creationId xmlns:p14="http://schemas.microsoft.com/office/powerpoint/2010/main" val="137752660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DESCRIPTIONS OF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PART OF A BODY -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EPH. 4:15-16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COL. 1:24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COR. 12:12-27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ROM. 12:4-5</a:t>
            </a:r>
          </a:p>
        </p:txBody>
      </p:sp>
    </p:spTree>
    <p:extLst>
      <p:ext uri="{BB962C8B-B14F-4D97-AF65-F5344CB8AC3E}">
        <p14:creationId xmlns:p14="http://schemas.microsoft.com/office/powerpoint/2010/main" val="428756734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DESCRIPTIONS OF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A LABORER/WORKER -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TIM. 2:6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MATT. 20:1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COR. 3:9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REV. 2:2-3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TIM. 2:15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COR. 15:58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MATT. 9:37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HEB. 6:10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3 JN. 8</a:t>
            </a:r>
          </a:p>
        </p:txBody>
      </p:sp>
    </p:spTree>
    <p:extLst>
      <p:ext uri="{BB962C8B-B14F-4D97-AF65-F5344CB8AC3E}">
        <p14:creationId xmlns:p14="http://schemas.microsoft.com/office/powerpoint/2010/main" val="284065916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DESCRIPTIONS OF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FAMILY -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JN. </a:t>
            </a:r>
            <a:r>
              <a:rPr lang="en-US" altLang="en-US" b="1" i="1" smtClean="0">
                <a:solidFill>
                  <a:schemeClr val="bg1"/>
                </a:solidFill>
              </a:rPr>
              <a:t>3:1</a:t>
            </a:r>
            <a:endParaRPr lang="en-US" altLang="en-US" b="1" i="1" dirty="0" smtClean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ROM. 8:15-17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MATT. 12:46-50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COR. 6:7-8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JN. 3:10-17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JN. 4:20-21</a:t>
            </a:r>
          </a:p>
        </p:txBody>
      </p:sp>
    </p:spTree>
    <p:extLst>
      <p:ext uri="{BB962C8B-B14F-4D97-AF65-F5344CB8AC3E}">
        <p14:creationId xmlns:p14="http://schemas.microsoft.com/office/powerpoint/2010/main" val="269760691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DESCRIPTIONS OF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CONCLUSION -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In these descriptions we see activity.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We see relationships.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We see a productive healthy life.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We have to work at being the </a:t>
            </a:r>
            <a:r>
              <a:rPr lang="en-US" altLang="en-US" b="1" i="1">
                <a:solidFill>
                  <a:schemeClr val="bg1"/>
                </a:solidFill>
              </a:rPr>
              <a:t>C</a:t>
            </a:r>
            <a:r>
              <a:rPr lang="en-US" altLang="en-US" b="1" i="1" smtClean="0">
                <a:solidFill>
                  <a:schemeClr val="bg1"/>
                </a:solidFill>
              </a:rPr>
              <a:t>hristian </a:t>
            </a:r>
            <a:r>
              <a:rPr lang="en-US" altLang="en-US" b="1" i="1" dirty="0">
                <a:solidFill>
                  <a:schemeClr val="bg1"/>
                </a:solidFill>
              </a:rPr>
              <a:t>G</a:t>
            </a:r>
            <a:r>
              <a:rPr lang="en-US" altLang="en-US" b="1" i="1" smtClean="0">
                <a:solidFill>
                  <a:schemeClr val="bg1"/>
                </a:solidFill>
              </a:rPr>
              <a:t>od </a:t>
            </a:r>
            <a:r>
              <a:rPr lang="en-US" altLang="en-US" b="1" i="1" dirty="0" smtClean="0">
                <a:solidFill>
                  <a:schemeClr val="bg1"/>
                </a:solidFill>
              </a:rPr>
              <a:t>wants us to be.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What about you?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How are you doing?</a:t>
            </a:r>
          </a:p>
        </p:txBody>
      </p:sp>
    </p:spTree>
    <p:extLst>
      <p:ext uri="{BB962C8B-B14F-4D97-AF65-F5344CB8AC3E}">
        <p14:creationId xmlns:p14="http://schemas.microsoft.com/office/powerpoint/2010/main" val="348879641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190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</vt:lpstr>
      <vt:lpstr>DESCRIPTIONS OF A CHRISTIAN</vt:lpstr>
      <vt:lpstr>DESCRIPTIONS OF A CHRISTIAN</vt:lpstr>
      <vt:lpstr>DESCRIPTIONS OF A CHRISTIAN</vt:lpstr>
      <vt:lpstr>DESCRIPTIONS OF A CHRISTIAN</vt:lpstr>
      <vt:lpstr>DESCRIPTIONS OF A CHRISTIAN</vt:lpstr>
      <vt:lpstr>DESCRIPTIONS OF A CHRISTIAN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9</cp:revision>
  <dcterms:created xsi:type="dcterms:W3CDTF">2016-03-15T14:35:35Z</dcterms:created>
  <dcterms:modified xsi:type="dcterms:W3CDTF">2016-04-03T23:03:18Z</dcterms:modified>
</cp:coreProperties>
</file>