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7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8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5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5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4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9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66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3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5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8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46EA-9D5F-4B60-AEE4-9068F3283710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BBA5-0F2C-4BF7-A1B7-1214CB0F1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7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98425"/>
            <a:ext cx="880132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400" b="1" dirty="0" smtClean="0">
                <a:solidFill>
                  <a:schemeClr val="bg1"/>
                </a:solidFill>
              </a:rPr>
              <a:t>WHAT IT MEANS TO BE A CHRISTIAN </a:t>
            </a:r>
            <a:endParaRPr lang="en-US" altLang="en-US" sz="4400" b="1" dirty="0">
              <a:solidFill>
                <a:schemeClr val="bg1"/>
              </a:solidFill>
            </a:endParaRPr>
          </a:p>
          <a:p>
            <a:r>
              <a:rPr lang="en-US" altLang="en-US" sz="3600" b="1" i="1" dirty="0" smtClean="0">
                <a:solidFill>
                  <a:schemeClr val="bg1"/>
                </a:solidFill>
              </a:rPr>
              <a:t>ACTS 11:26</a:t>
            </a:r>
            <a:endParaRPr lang="en-US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905051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CONCLUSIONS -   </a:t>
            </a:r>
            <a:endParaRPr lang="en-US" altLang="en-US" b="1" i="1" dirty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We can see the importance of our example.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Let us strive to be the light and salt God wants us to be.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How is your influence?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By </a:t>
            </a:r>
            <a:r>
              <a:rPr lang="en-US" altLang="en-US" b="1" i="1" smtClean="0">
                <a:solidFill>
                  <a:schemeClr val="bg1"/>
                </a:solidFill>
              </a:rPr>
              <a:t>our influence </a:t>
            </a:r>
            <a:r>
              <a:rPr lang="en-US" altLang="en-US" b="1" i="1" dirty="0" smtClean="0">
                <a:solidFill>
                  <a:schemeClr val="bg1"/>
                </a:solidFill>
              </a:rPr>
              <a:t>we are either attracting people to Christ or we are driving them away!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38833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THE POWER OF BEING THE PROPER EXAMPLE -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11:1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TIM. 4:12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PHIL. 2:14-15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PETER 2:12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5:13-16</a:t>
            </a:r>
          </a:p>
        </p:txBody>
      </p:sp>
    </p:spTree>
    <p:extLst>
      <p:ext uri="{BB962C8B-B14F-4D97-AF65-F5344CB8AC3E}">
        <p14:creationId xmlns:p14="http://schemas.microsoft.com/office/powerpoint/2010/main" val="187857031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THE SALT OF THE EARTH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MARK 9:49-50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COL. 4:6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8792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QUALITIES OF SALT -   IT PRESERVES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GEN. 18:20-32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CHRON. </a:t>
            </a:r>
            <a:r>
              <a:rPr lang="en-US" altLang="en-US" b="1" i="1" smtClean="0">
                <a:solidFill>
                  <a:schemeClr val="bg1"/>
                </a:solidFill>
              </a:rPr>
              <a:t>34:23-28</a:t>
            </a:r>
            <a:endParaRPr lang="en-US" altLang="en-US" b="1" i="1" dirty="0" smtClean="0">
              <a:solidFill>
                <a:schemeClr val="bg1"/>
              </a:solidFill>
            </a:endParaRP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PSA. 119:11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COR. 5:6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9645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QUALITIES OF SALT -   IT IRRITATES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HEB. 4:12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15:18-19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3:13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5:10-12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136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QUALITIES OF SALT -   IT CREATES THIRST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ACTS 16:25</a:t>
            </a: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72772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QUALITIES OF SALT -   IT FLAVORS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5:13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COL. 4:6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008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WE ARE EXAMPLES OF LIGHT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5:14-16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1:5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2 PETER 1:19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1:4-5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JOHN 8:12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PHIL. 2:14-16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97535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 smtClean="0">
                <a:solidFill>
                  <a:schemeClr val="bg1"/>
                </a:solidFill>
              </a:rPr>
              <a:t>DESCRIPTIONS OF A CHRISTIAN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86800" cy="4724400"/>
          </a:xfrm>
        </p:spPr>
        <p:txBody>
          <a:bodyPr>
            <a:normAutofit/>
          </a:bodyPr>
          <a:lstStyle/>
          <a:p>
            <a:r>
              <a:rPr lang="en-US" altLang="en-US" b="1" i="1" dirty="0" smtClean="0">
                <a:solidFill>
                  <a:schemeClr val="bg1"/>
                </a:solidFill>
              </a:rPr>
              <a:t>QUALITIES OF LIGHT -   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PSA. 119:105 – IT ILLUMINATES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EPH. 5:13, JOHN 3:20-21 – IT EXPOSES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EPH. 5:8 – IT DRIVES AWAY DARKNESS – GUIDES US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1 JOHN 1:7 – HELPS OUR WALK</a:t>
            </a:r>
          </a:p>
          <a:p>
            <a:pPr lvl="1"/>
            <a:r>
              <a:rPr lang="en-US" altLang="en-US" b="1" i="1" dirty="0" smtClean="0">
                <a:solidFill>
                  <a:schemeClr val="bg1"/>
                </a:solidFill>
              </a:rPr>
              <a:t>MATT. 5:14-16 – IT CAN ATTRACT OTHERS</a:t>
            </a:r>
          </a:p>
          <a:p>
            <a:pPr lvl="1"/>
            <a:endParaRPr lang="en-US" altLang="en-US" b="1" i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altLang="en-US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91898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262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  <vt:lpstr>DESCRIPTIONS OF A CHRISTIAN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5</cp:revision>
  <dcterms:created xsi:type="dcterms:W3CDTF">2016-03-31T16:14:53Z</dcterms:created>
  <dcterms:modified xsi:type="dcterms:W3CDTF">2016-04-17T20:57:55Z</dcterms:modified>
</cp:coreProperties>
</file>