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4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6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3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0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6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BFA3-74A2-4392-A3F2-7C06505824F7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C56B7-2090-4759-9644-C039D432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4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  <a:solidFill>
            <a:srgbClr val="FF0000"/>
          </a:solidFill>
        </p:spPr>
        <p:txBody>
          <a:bodyPr/>
          <a:lstStyle/>
          <a:p>
            <a:r>
              <a:rPr lang="en-US" altLang="en-US" sz="4800" b="1">
                <a:solidFill>
                  <a:schemeClr val="bg1"/>
                </a:solidFill>
              </a:rPr>
              <a:t>EXHORTATIONS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373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i="1" dirty="0" smtClean="0"/>
              <a:t>MATTHEW 15:10-20</a:t>
            </a:r>
            <a:endParaRPr lang="en-US" altLang="en-US" b="1" i="1" dirty="0"/>
          </a:p>
          <a:p>
            <a:pPr algn="ctr">
              <a:buFontTx/>
              <a:buNone/>
            </a:pPr>
            <a:r>
              <a:rPr lang="en-US" altLang="en-US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4931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  <a:solidFill>
            <a:srgbClr val="FF0000"/>
          </a:solidFill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EXHORTATIONS –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THOUGHTS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373563"/>
          </a:xfrm>
        </p:spPr>
        <p:txBody>
          <a:bodyPr/>
          <a:lstStyle/>
          <a:p>
            <a:r>
              <a:rPr lang="en-US" altLang="en-US" b="1" dirty="0" smtClean="0"/>
              <a:t>THOUGHTS &amp; MEDITATIONS</a:t>
            </a:r>
            <a:endParaRPr lang="en-US" altLang="en-US" b="1" dirty="0"/>
          </a:p>
          <a:p>
            <a:pPr lvl="1"/>
            <a:r>
              <a:rPr lang="en-US" altLang="en-US" b="1" dirty="0" smtClean="0"/>
              <a:t>GEN. 6:5</a:t>
            </a:r>
            <a:endParaRPr lang="en-US" altLang="en-US" b="1" dirty="0"/>
          </a:p>
          <a:p>
            <a:pPr lvl="1"/>
            <a:r>
              <a:rPr lang="en-US" altLang="en-US" b="1" dirty="0" smtClean="0"/>
              <a:t>PSA. 10:4</a:t>
            </a:r>
            <a:endParaRPr lang="en-US" altLang="en-US" b="1" dirty="0"/>
          </a:p>
          <a:p>
            <a:pPr lvl="1"/>
            <a:r>
              <a:rPr lang="en-US" altLang="en-US" b="1" dirty="0" smtClean="0"/>
              <a:t>JOSH. 1:7-8 </a:t>
            </a:r>
            <a:endParaRPr lang="en-US" altLang="en-US" b="1" dirty="0"/>
          </a:p>
          <a:p>
            <a:pPr lvl="1"/>
            <a:r>
              <a:rPr lang="en-US" altLang="en-US" b="1" dirty="0" smtClean="0"/>
              <a:t>PSA. 119:15, 97-99</a:t>
            </a:r>
            <a:endParaRPr lang="en-US" altLang="en-US" b="1" dirty="0"/>
          </a:p>
          <a:p>
            <a:pPr lvl="1"/>
            <a:r>
              <a:rPr lang="en-US" altLang="en-US" b="1" dirty="0" smtClean="0"/>
              <a:t>PSA. 1:1-2</a:t>
            </a:r>
          </a:p>
          <a:p>
            <a:pPr lvl="1"/>
            <a:r>
              <a:rPr lang="en-US" altLang="en-US" b="1" dirty="0" smtClean="0"/>
              <a:t>PSA. 19:14</a:t>
            </a:r>
            <a:endParaRPr lang="en-US" altLang="en-US" b="1" dirty="0"/>
          </a:p>
          <a:p>
            <a:pPr lvl="1">
              <a:buFontTx/>
              <a:buNone/>
            </a:pP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  <a:solidFill>
            <a:srgbClr val="FF0000"/>
          </a:solidFill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EXHORTATIONS –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THOUGHTS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373563"/>
          </a:xfrm>
        </p:spPr>
        <p:txBody>
          <a:bodyPr/>
          <a:lstStyle/>
          <a:p>
            <a:r>
              <a:rPr lang="en-US" altLang="en-US" b="1" dirty="0" smtClean="0"/>
              <a:t>GOD KNOWS OUR THOUGHTS </a:t>
            </a:r>
            <a:endParaRPr lang="en-US" altLang="en-US" b="1" dirty="0"/>
          </a:p>
          <a:p>
            <a:pPr lvl="1"/>
            <a:r>
              <a:rPr lang="en-US" altLang="en-US" b="1" dirty="0" smtClean="0"/>
              <a:t>1 CHRO. 28:9</a:t>
            </a:r>
            <a:endParaRPr lang="en-US" altLang="en-US" b="1" dirty="0"/>
          </a:p>
          <a:p>
            <a:pPr lvl="1"/>
            <a:r>
              <a:rPr lang="en-US" altLang="en-US" b="1" dirty="0" smtClean="0"/>
              <a:t>1 CHRON. 29:18-19</a:t>
            </a:r>
            <a:endParaRPr lang="en-US" altLang="en-US" b="1" dirty="0"/>
          </a:p>
          <a:p>
            <a:pPr lvl="1"/>
            <a:r>
              <a:rPr lang="en-US" altLang="en-US" b="1" dirty="0" smtClean="0"/>
              <a:t>PROV. 15:26</a:t>
            </a:r>
            <a:endParaRPr lang="en-US" altLang="en-US" b="1" dirty="0"/>
          </a:p>
          <a:p>
            <a:pPr lvl="1"/>
            <a:r>
              <a:rPr lang="en-US" altLang="en-US" b="1" dirty="0" smtClean="0"/>
              <a:t>MATT. 9:1-8</a:t>
            </a:r>
            <a:endParaRPr lang="en-US" altLang="en-US" b="1" dirty="0"/>
          </a:p>
          <a:p>
            <a:pPr lvl="1"/>
            <a:r>
              <a:rPr lang="en-US" altLang="en-US" b="1" dirty="0" smtClean="0"/>
              <a:t>MATT. 12:22-25</a:t>
            </a:r>
          </a:p>
          <a:p>
            <a:pPr lvl="1"/>
            <a:r>
              <a:rPr lang="en-US" altLang="en-US" b="1" dirty="0" smtClean="0"/>
              <a:t>HEB. 4:12-13</a:t>
            </a:r>
          </a:p>
          <a:p>
            <a:pPr lvl="1"/>
            <a:r>
              <a:rPr lang="en-US" altLang="en-US" b="1" dirty="0" smtClean="0"/>
              <a:t>ISA. 65:2</a:t>
            </a:r>
            <a:endParaRPr lang="en-US" altLang="en-US" b="1" dirty="0"/>
          </a:p>
          <a:p>
            <a:pPr lvl="1">
              <a:buFontTx/>
              <a:buNone/>
            </a:pP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3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  <a:solidFill>
            <a:srgbClr val="FF0000"/>
          </a:solidFill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EXHORTATIONS –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THOUGHTS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373563"/>
          </a:xfrm>
        </p:spPr>
        <p:txBody>
          <a:bodyPr/>
          <a:lstStyle/>
          <a:p>
            <a:r>
              <a:rPr lang="en-US" altLang="en-US" b="1" dirty="0" smtClean="0"/>
              <a:t>SELF CONTROL &amp; OUR THOUGHTS </a:t>
            </a:r>
            <a:endParaRPr lang="en-US" altLang="en-US" b="1" dirty="0"/>
          </a:p>
          <a:p>
            <a:pPr lvl="1"/>
            <a:r>
              <a:rPr lang="en-US" altLang="en-US" b="1" dirty="0" smtClean="0"/>
              <a:t>PROV. </a:t>
            </a:r>
            <a:r>
              <a:rPr lang="en-US" altLang="en-US" b="1" dirty="0" smtClean="0"/>
              <a:t>16:3</a:t>
            </a:r>
            <a:endParaRPr lang="en-US" altLang="en-US" b="1" dirty="0"/>
          </a:p>
          <a:p>
            <a:pPr lvl="1"/>
            <a:r>
              <a:rPr lang="en-US" altLang="en-US" b="1" dirty="0" smtClean="0"/>
              <a:t>PROV. 23:7</a:t>
            </a:r>
            <a:endParaRPr lang="en-US" altLang="en-US" b="1" dirty="0"/>
          </a:p>
          <a:p>
            <a:pPr lvl="1"/>
            <a:r>
              <a:rPr lang="en-US" altLang="en-US" b="1" dirty="0" smtClean="0"/>
              <a:t>ZECH. 8:17</a:t>
            </a:r>
            <a:endParaRPr lang="en-US" altLang="en-US" b="1" dirty="0"/>
          </a:p>
          <a:p>
            <a:pPr lvl="1"/>
            <a:r>
              <a:rPr lang="en-US" altLang="en-US" b="1" dirty="0" smtClean="0"/>
              <a:t>2 COR. 10:5</a:t>
            </a:r>
            <a:endParaRPr lang="en-US" altLang="en-US" b="1" dirty="0"/>
          </a:p>
          <a:p>
            <a:pPr lvl="1"/>
            <a:r>
              <a:rPr lang="en-US" altLang="en-US" b="1" dirty="0" smtClean="0"/>
              <a:t>PSA. 119:59</a:t>
            </a:r>
          </a:p>
          <a:p>
            <a:pPr lvl="1"/>
            <a:r>
              <a:rPr lang="en-US" altLang="en-US" b="1" dirty="0" smtClean="0"/>
              <a:t>PHIL. 4:8</a:t>
            </a:r>
          </a:p>
          <a:p>
            <a:pPr lvl="1"/>
            <a:r>
              <a:rPr lang="en-US" altLang="en-US" b="1" dirty="0" smtClean="0"/>
              <a:t>ISA. 55:7-9</a:t>
            </a:r>
            <a:endParaRPr lang="en-US" altLang="en-US" b="1" dirty="0"/>
          </a:p>
          <a:p>
            <a:pPr lvl="1">
              <a:buFontTx/>
              <a:buNone/>
            </a:pP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1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  <a:solidFill>
            <a:srgbClr val="FF0000"/>
          </a:solidFill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</a:rPr>
              <a:t>EXHORTATIONS – 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THOUGHTS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CONCLUSION -  </a:t>
            </a:r>
            <a:endParaRPr lang="en-US" altLang="en-US" b="1" dirty="0"/>
          </a:p>
          <a:p>
            <a:pPr lvl="1"/>
            <a:r>
              <a:rPr lang="en-US" altLang="en-US" b="1" dirty="0" smtClean="0"/>
              <a:t>What are you thinking?</a:t>
            </a:r>
            <a:endParaRPr lang="en-US" altLang="en-US" b="1" dirty="0"/>
          </a:p>
          <a:p>
            <a:pPr lvl="1"/>
            <a:r>
              <a:rPr lang="en-US" altLang="en-US" b="1" dirty="0" smtClean="0"/>
              <a:t>Do you need to become better at exercising self control over your thoughts?</a:t>
            </a:r>
            <a:endParaRPr lang="en-US" altLang="en-US" b="1" dirty="0"/>
          </a:p>
          <a:p>
            <a:pPr lvl="1"/>
            <a:r>
              <a:rPr lang="en-US" altLang="en-US" b="1" dirty="0" smtClean="0"/>
              <a:t>God is willing to help us!</a:t>
            </a:r>
            <a:endParaRPr lang="en-US" altLang="en-US" b="1" dirty="0"/>
          </a:p>
          <a:p>
            <a:pPr lvl="1"/>
            <a:r>
              <a:rPr lang="en-US" altLang="en-US" b="1" dirty="0" smtClean="0"/>
              <a:t>We need to think about God and his holy word every day of our lives.</a:t>
            </a:r>
            <a:endParaRPr lang="en-US" altLang="en-US" b="1" dirty="0"/>
          </a:p>
          <a:p>
            <a:pPr lvl="1"/>
            <a:r>
              <a:rPr lang="en-US" altLang="en-US" b="1" dirty="0" smtClean="0"/>
              <a:t>Then and only then can we become the blessed man of God.</a:t>
            </a:r>
            <a:endParaRPr lang="en-US" altLang="en-US" b="1" dirty="0"/>
          </a:p>
          <a:p>
            <a:pPr lvl="1">
              <a:buFontTx/>
              <a:buNone/>
            </a:pP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EXHORTATIONS</vt:lpstr>
      <vt:lpstr>EXHORTATIONS – THOUGHTS</vt:lpstr>
      <vt:lpstr>EXHORTATIONS – THOUGHTS</vt:lpstr>
      <vt:lpstr>EXHORTATIONS – THOUGHTS</vt:lpstr>
      <vt:lpstr>EXHORTATIONS – THOUGHTS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EXHORTATIONS</dc:title>
  <dc:creator>Joey H. Rankin</dc:creator>
  <cp:lastModifiedBy>Joey H. Rankin</cp:lastModifiedBy>
  <cp:revision>3</cp:revision>
  <dcterms:created xsi:type="dcterms:W3CDTF">2018-06-11T13:43:30Z</dcterms:created>
  <dcterms:modified xsi:type="dcterms:W3CDTF">2018-06-16T14:13:33Z</dcterms:modified>
</cp:coreProperties>
</file>