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68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74F9B-015F-42E6-8EB4-8FF1A58E6A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9EFA6-4ACD-45BE-AD5E-F7D8359278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7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1C731-27A6-458D-86A7-A2F2DFBF85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05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D5B13-8672-40FD-9F29-DDFDEEDAA9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5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801D3-B203-4DA0-A4EC-1C5A4CC8BE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6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587AE-8471-4E29-ACFA-876563D411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9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4E94-315D-4ACB-8942-2F5B3051C3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692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1078F-AA78-4A44-910A-AAB82AF602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72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FA9BB-F43D-4575-854A-3A58D6793B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12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9D994-4AF3-4729-B2ED-D327BF80A1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96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2962-15EC-4388-B947-1AB6A35A88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B5BB-7E63-4DC1-BEA7-F56A0269A2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52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0965E-658B-456C-8F66-421C3F6D8A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54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FC52A-22AB-4220-B2D7-F945256E84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58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6DFA0-2EDF-4159-9BF5-A975A2CE33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3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1EDF8-A9BE-4FBC-B18D-CEBDC7F464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3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57D2F-1171-4C33-BA4B-A3726EF565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4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C2352-1C62-4693-A6AE-E6DB78AD4BB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83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5F7A-2B84-4C35-A536-C94DD6AFEB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A1F51-235A-4A78-95DB-1832C3893E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9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67D43-247D-4478-B774-1429F9B8F1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0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E5741-6809-47F3-98DB-6190F2570B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2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B9E121-E94D-46D3-9F46-C067A5FEA3C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965274-D01E-4012-BAA9-270AF59FBE7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COURAGE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693807" y="3381375"/>
            <a:ext cx="29851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 smtClean="0">
                <a:solidFill>
                  <a:srgbClr val="000000"/>
                </a:solidFill>
              </a:rPr>
              <a:t>Joshua 1:6-9, 18</a:t>
            </a:r>
            <a:endParaRPr lang="en-US" altLang="en-US" sz="2800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75194309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COURAGE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Examples of Courage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Genesis 12:1-4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Romans 4:20-21</a:t>
            </a:r>
            <a:endParaRPr lang="en-US" altLang="en-US" sz="3200" b="1" dirty="0"/>
          </a:p>
          <a:p>
            <a:pPr lvl="1"/>
            <a:r>
              <a:rPr lang="en-US" altLang="en-US" sz="3200" b="1" smtClean="0"/>
              <a:t>Judges </a:t>
            </a:r>
            <a:r>
              <a:rPr lang="en-US" altLang="en-US" sz="3200" b="1" smtClean="0"/>
              <a:t>7:7-21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Daniel 3:8-18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Daniel 6:6-10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Acts 5:28-29</a:t>
            </a:r>
          </a:p>
          <a:p>
            <a:pPr marL="457200" lvl="1" indent="0">
              <a:buNone/>
            </a:pP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1676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COURAGE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7086600" cy="5029200"/>
          </a:xfrm>
        </p:spPr>
        <p:txBody>
          <a:bodyPr/>
          <a:lstStyle/>
          <a:p>
            <a:r>
              <a:rPr lang="en-US" altLang="en-US" sz="3600" b="1" dirty="0" smtClean="0"/>
              <a:t>The Source of Courage</a:t>
            </a:r>
            <a:endParaRPr lang="en-US" altLang="en-US" b="1" i="1" dirty="0"/>
          </a:p>
          <a:p>
            <a:pPr lvl="1"/>
            <a:r>
              <a:rPr lang="en-US" altLang="en-US" b="1" dirty="0" smtClean="0"/>
              <a:t>Psalm 27:1, 14</a:t>
            </a:r>
            <a:endParaRPr lang="en-US" altLang="en-US" b="1" dirty="0"/>
          </a:p>
          <a:p>
            <a:pPr lvl="1"/>
            <a:r>
              <a:rPr lang="en-US" altLang="en-US" b="1" dirty="0" smtClean="0"/>
              <a:t>Joshua 1:7</a:t>
            </a:r>
            <a:endParaRPr lang="en-US" altLang="en-US" b="1" dirty="0"/>
          </a:p>
          <a:p>
            <a:pPr lvl="1"/>
            <a:r>
              <a:rPr lang="en-US" altLang="en-US" b="1" dirty="0" smtClean="0"/>
              <a:t>1 John 2:14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Psalm 1:1-3</a:t>
            </a:r>
            <a:endParaRPr lang="en-US" altLang="en-US" b="1" dirty="0"/>
          </a:p>
          <a:p>
            <a:pPr lvl="1"/>
            <a:r>
              <a:rPr lang="en-US" altLang="en-US" b="1" smtClean="0"/>
              <a:t>Acts 28:15</a:t>
            </a:r>
            <a:endParaRPr lang="en-US" altLang="en-US" b="1" dirty="0"/>
          </a:p>
          <a:p>
            <a:pPr lvl="1"/>
            <a:r>
              <a:rPr lang="en-US" altLang="en-US" b="1" dirty="0" smtClean="0"/>
              <a:t>Romans 1:10-12</a:t>
            </a:r>
          </a:p>
          <a:p>
            <a:pPr lvl="1"/>
            <a:r>
              <a:rPr lang="en-US" altLang="en-US" b="1" dirty="0" smtClean="0"/>
              <a:t>2 Timothy 2:1</a:t>
            </a:r>
          </a:p>
          <a:p>
            <a:pPr lvl="1"/>
            <a:r>
              <a:rPr lang="en-US" altLang="en-US" b="1" dirty="0" smtClean="0"/>
              <a:t>John 14:1-3</a:t>
            </a:r>
          </a:p>
          <a:p>
            <a:pPr marL="457200" lvl="1" indent="0">
              <a:buNone/>
            </a:pP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9333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COURAGE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7086600" cy="5029200"/>
          </a:xfrm>
        </p:spPr>
        <p:txBody>
          <a:bodyPr/>
          <a:lstStyle/>
          <a:p>
            <a:r>
              <a:rPr lang="en-US" altLang="en-US" sz="3600" b="1" dirty="0" smtClean="0"/>
              <a:t>Why Have Courage?</a:t>
            </a:r>
            <a:endParaRPr lang="en-US" altLang="en-US" b="1" i="1" dirty="0"/>
          </a:p>
          <a:p>
            <a:pPr lvl="1"/>
            <a:r>
              <a:rPr lang="en-US" altLang="en-US" b="1" dirty="0" smtClean="0"/>
              <a:t>2 Peter 1:5</a:t>
            </a:r>
            <a:endParaRPr lang="en-US" altLang="en-US" b="1" dirty="0"/>
          </a:p>
          <a:p>
            <a:pPr lvl="1"/>
            <a:r>
              <a:rPr lang="en-US" altLang="en-US" b="1" dirty="0" smtClean="0"/>
              <a:t>1 Peter 5:8</a:t>
            </a:r>
            <a:endParaRPr lang="en-US" altLang="en-US" b="1" dirty="0"/>
          </a:p>
          <a:p>
            <a:pPr lvl="1"/>
            <a:r>
              <a:rPr lang="en-US" altLang="en-US" b="1" dirty="0" smtClean="0"/>
              <a:t>Ephesians 6:10-11</a:t>
            </a:r>
            <a:endParaRPr lang="en-US" altLang="en-US" b="1" dirty="0"/>
          </a:p>
          <a:p>
            <a:pPr lvl="1"/>
            <a:r>
              <a:rPr lang="en-US" altLang="en-US" b="1" dirty="0" smtClean="0"/>
              <a:t>Romans 3:23</a:t>
            </a:r>
            <a:endParaRPr lang="en-US" altLang="en-US" b="1" dirty="0"/>
          </a:p>
          <a:p>
            <a:pPr lvl="1"/>
            <a:r>
              <a:rPr lang="en-US" altLang="en-US" b="1" dirty="0" smtClean="0"/>
              <a:t>1 Corinthians 15:33</a:t>
            </a:r>
            <a:endParaRPr lang="en-US" altLang="en-US" b="1" dirty="0"/>
          </a:p>
          <a:p>
            <a:pPr lvl="1"/>
            <a:r>
              <a:rPr lang="en-US" altLang="en-US" b="1" dirty="0" smtClean="0"/>
              <a:t>1 John 2:15-17</a:t>
            </a:r>
          </a:p>
          <a:p>
            <a:pPr lvl="1"/>
            <a:r>
              <a:rPr lang="en-US" altLang="en-US" b="1" dirty="0" smtClean="0"/>
              <a:t>2 Timothy 4:6-8</a:t>
            </a:r>
          </a:p>
          <a:p>
            <a:pPr lvl="1"/>
            <a:r>
              <a:rPr lang="en-US" altLang="en-US" b="1" dirty="0" smtClean="0"/>
              <a:t>1 Corinthians 16:13</a:t>
            </a:r>
          </a:p>
          <a:p>
            <a:pPr marL="457200" lvl="1" indent="0">
              <a:buNone/>
            </a:pP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4446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COURAGE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7086600" cy="5029200"/>
          </a:xfrm>
        </p:spPr>
        <p:txBody>
          <a:bodyPr/>
          <a:lstStyle/>
          <a:p>
            <a:r>
              <a:rPr lang="en-US" altLang="en-US" sz="3600" b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b="1" dirty="0" smtClean="0"/>
              <a:t>Are you standing fast?</a:t>
            </a:r>
            <a:endParaRPr lang="en-US" altLang="en-US" b="1" dirty="0"/>
          </a:p>
          <a:p>
            <a:pPr lvl="1"/>
            <a:r>
              <a:rPr lang="en-US" altLang="en-US" b="1" dirty="0" smtClean="0"/>
              <a:t>Are you displaying courage?</a:t>
            </a:r>
            <a:endParaRPr lang="en-US" altLang="en-US" b="1" dirty="0"/>
          </a:p>
          <a:p>
            <a:pPr lvl="1"/>
            <a:r>
              <a:rPr lang="en-US" altLang="en-US" b="1" dirty="0" smtClean="0"/>
              <a:t>Are you strong in the Lord?</a:t>
            </a:r>
            <a:endParaRPr lang="en-US" altLang="en-US" b="1" dirty="0"/>
          </a:p>
          <a:p>
            <a:pPr lvl="1"/>
            <a:r>
              <a:rPr lang="en-US" altLang="en-US" b="1" dirty="0" smtClean="0"/>
              <a:t>Do you look to his word in your life?</a:t>
            </a:r>
            <a:endParaRPr lang="en-US" altLang="en-US" b="1" dirty="0"/>
          </a:p>
          <a:p>
            <a:pPr lvl="1"/>
            <a:r>
              <a:rPr lang="en-US" altLang="en-US" b="1" dirty="0" smtClean="0"/>
              <a:t>We desperately need courage today among the people of God!</a:t>
            </a:r>
            <a:endParaRPr lang="en-US" altLang="en-US" b="1" dirty="0"/>
          </a:p>
          <a:p>
            <a:pPr lvl="1"/>
            <a:r>
              <a:rPr lang="en-US" altLang="en-US" b="1" dirty="0" smtClean="0"/>
              <a:t>Courageously begin to serve God today!!!</a:t>
            </a:r>
          </a:p>
          <a:p>
            <a:pPr marL="457200" lvl="1" indent="0">
              <a:buNone/>
            </a:pP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5872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136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Default Design</vt:lpstr>
      <vt:lpstr>1_Default Design</vt:lpstr>
      <vt:lpstr>Drawing</vt:lpstr>
      <vt:lpstr>BIBLE - COURAGE</vt:lpstr>
      <vt:lpstr> BIBLE - COURAGE  </vt:lpstr>
      <vt:lpstr> BIBLE - COURAGE  </vt:lpstr>
      <vt:lpstr> BIBLE - COURAGE  </vt:lpstr>
      <vt:lpstr> BIBLE - COURAGE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COURAGE</dc:title>
  <dc:creator>Joey H. Rankin</dc:creator>
  <cp:lastModifiedBy>Joey H. Rankin</cp:lastModifiedBy>
  <cp:revision>5</cp:revision>
  <dcterms:created xsi:type="dcterms:W3CDTF">2014-08-08T15:39:38Z</dcterms:created>
  <dcterms:modified xsi:type="dcterms:W3CDTF">2014-08-10T21:30:02Z</dcterms:modified>
</cp:coreProperties>
</file>