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9114BBD-7C1D-4BD0-9B92-A6A2B1A81AB6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74F9B-015F-42E6-8EB4-8FF1A58E6A8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16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9EFA6-4ACD-45BE-AD5E-F7D8359278E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8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1C731-27A6-458D-86A7-A2F2DFBF85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0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EB5BB-7E63-4DC1-BEA7-F56A0269A2F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5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1EDF8-A9BE-4FBC-B18D-CEBDC7F464D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13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57D2F-1171-4C33-BA4B-A3726EF565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84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C2352-1C62-4693-A6AE-E6DB78AD4BB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1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35F7A-2B84-4C35-A536-C94DD6AFEBD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2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A1F51-235A-4A78-95DB-1832C3893E2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724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67D43-247D-4478-B774-1429F9B8F1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6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E5741-6809-47F3-98DB-6190F2570B1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3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B9E121-E94D-46D3-9F46-C067A5FEA3C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96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- </a:t>
            </a:r>
            <a:r>
              <a:rPr lang="en-US" altLang="en-US" sz="3600" b="1" dirty="0"/>
              <a:t>D</a:t>
            </a:r>
            <a:r>
              <a:rPr lang="en-US" altLang="en-US" sz="3600" b="1" dirty="0" smtClean="0"/>
              <a:t>ECEPTION</a:t>
            </a:r>
            <a:endParaRPr lang="en-US" altLang="en-US" sz="36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200" b="1" dirty="0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983949" y="3381375"/>
            <a:ext cx="240482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 smtClean="0">
                <a:solidFill>
                  <a:srgbClr val="000000"/>
                </a:solidFill>
              </a:rPr>
              <a:t>Genesis 3:13</a:t>
            </a:r>
            <a:endParaRPr lang="en-US" altLang="en-US" sz="2800" b="1" i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i="1" dirty="0">
                <a:solidFill>
                  <a:srgbClr val="000000"/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52200959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DECEPTION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General Warnings about  Deception - 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Titus 1:10; Matthew </a:t>
            </a:r>
            <a:r>
              <a:rPr lang="en-US" altLang="en-US" sz="3200" b="1" dirty="0" smtClean="0"/>
              <a:t>7:13-17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1 Thess. 2:1-4; Acts 17:11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1 Corinthians 6:9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1 Corinthians 15:33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Galatians 6:7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Titus 3:3</a:t>
            </a:r>
          </a:p>
          <a:p>
            <a:pPr marL="457200" lvl="1" indent="0">
              <a:buNone/>
            </a:pP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22341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DECEPTION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Warnings about  the Danger of Self Deception - 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1 Corinthians 3:18-20</a:t>
            </a:r>
          </a:p>
          <a:p>
            <a:pPr lvl="1"/>
            <a:r>
              <a:rPr lang="en-US" altLang="en-US" sz="3200" b="1" dirty="0" smtClean="0"/>
              <a:t>1 Corinthians 1:18, 21, 25</a:t>
            </a:r>
            <a:endParaRPr lang="en-US" altLang="en-US" sz="3200" b="1" dirty="0"/>
          </a:p>
          <a:p>
            <a:pPr lvl="1"/>
            <a:r>
              <a:rPr lang="en-US" altLang="en-US" sz="3200" b="1" smtClean="0"/>
              <a:t>Galatians </a:t>
            </a:r>
            <a:r>
              <a:rPr lang="en-US" altLang="en-US" sz="3200" b="1" smtClean="0"/>
              <a:t>6:1-3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James 1:22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James 1:26</a:t>
            </a:r>
            <a:endParaRPr lang="en-US" altLang="en-US" sz="3200" b="1" dirty="0"/>
          </a:p>
          <a:p>
            <a:pPr lvl="1"/>
            <a:r>
              <a:rPr lang="en-US" altLang="en-US" sz="3200" b="1" dirty="0" smtClean="0"/>
              <a:t>1 John 1:5-10</a:t>
            </a:r>
          </a:p>
          <a:p>
            <a:pPr marL="457200" lvl="1" indent="0">
              <a:buNone/>
            </a:pPr>
            <a:endParaRPr lang="en-US" altLang="en-US" sz="3200" b="1" dirty="0"/>
          </a:p>
          <a:p>
            <a:pPr lvl="2">
              <a:buFontTx/>
              <a:buNone/>
            </a:pPr>
            <a:endParaRPr lang="en-US" altLang="en-US" sz="3200" b="1" i="1" dirty="0"/>
          </a:p>
          <a:p>
            <a:pPr lvl="1"/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73389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DECEPTION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Warnings about Deceptions from things or others - 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By the Deceitfulness of Riches</a:t>
            </a:r>
          </a:p>
          <a:p>
            <a:pPr lvl="2"/>
            <a:r>
              <a:rPr lang="en-US" altLang="en-US" b="1" dirty="0" smtClean="0"/>
              <a:t>Matthew 13:22</a:t>
            </a:r>
          </a:p>
          <a:p>
            <a:pPr lvl="1"/>
            <a:r>
              <a:rPr lang="en-US" altLang="en-US" sz="3200" b="1" dirty="0" smtClean="0"/>
              <a:t>By Sin</a:t>
            </a:r>
          </a:p>
          <a:p>
            <a:pPr lvl="2"/>
            <a:r>
              <a:rPr lang="en-US" altLang="en-US" b="1" dirty="0" smtClean="0"/>
              <a:t>Hebrews 3:13</a:t>
            </a:r>
          </a:p>
          <a:p>
            <a:pPr lvl="1"/>
            <a:r>
              <a:rPr lang="en-US" altLang="en-US" sz="3200" b="1" dirty="0" smtClean="0"/>
              <a:t>By False Teachers</a:t>
            </a:r>
          </a:p>
          <a:p>
            <a:pPr lvl="2"/>
            <a:r>
              <a:rPr lang="en-US" altLang="en-US" b="1" dirty="0" smtClean="0"/>
              <a:t>Acts 20:28-32</a:t>
            </a:r>
          </a:p>
          <a:p>
            <a:pPr lvl="2"/>
            <a:r>
              <a:rPr lang="en-US" altLang="en-US" b="1" dirty="0" smtClean="0"/>
              <a:t>Romans 16:17-18</a:t>
            </a: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2921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DECEPTION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Warnings about Deceptions from things or others - 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By Satan and his ministers</a:t>
            </a:r>
          </a:p>
          <a:p>
            <a:pPr lvl="2"/>
            <a:r>
              <a:rPr lang="en-US" altLang="en-US" b="1" dirty="0" smtClean="0"/>
              <a:t>Genesis 3:1-6</a:t>
            </a:r>
          </a:p>
          <a:p>
            <a:pPr lvl="2"/>
            <a:r>
              <a:rPr lang="en-US" altLang="en-US" b="1" dirty="0" smtClean="0"/>
              <a:t>Revelation 12:9</a:t>
            </a:r>
          </a:p>
          <a:p>
            <a:pPr lvl="1"/>
            <a:r>
              <a:rPr lang="en-US" altLang="en-US" sz="3200" b="1" dirty="0" smtClean="0"/>
              <a:t>By Vain Words</a:t>
            </a:r>
          </a:p>
          <a:p>
            <a:pPr lvl="2"/>
            <a:r>
              <a:rPr lang="en-US" altLang="en-US" b="1" dirty="0" smtClean="0"/>
              <a:t>Ephesians 5:6</a:t>
            </a:r>
          </a:p>
          <a:p>
            <a:pPr lvl="2"/>
            <a:r>
              <a:rPr lang="en-US" altLang="en-US" b="1" dirty="0" smtClean="0"/>
              <a:t>Colossians 2:8</a:t>
            </a:r>
          </a:p>
          <a:p>
            <a:pPr marL="457200" lvl="1" indent="0">
              <a:buNone/>
            </a:pPr>
            <a:endParaRPr lang="en-US" altLang="en-US" sz="3200" b="1" dirty="0" smtClean="0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80951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609600"/>
            <a:ext cx="73152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/>
              <a:t> </a:t>
            </a:r>
            <a:r>
              <a:rPr lang="en-US" altLang="en-US" sz="4000" b="1" dirty="0" smtClean="0"/>
              <a:t>BIBLE - DECEPTION  </a:t>
            </a:r>
            <a:endParaRPr lang="en-US" altLang="en-US" sz="36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sz="3600" b="1" dirty="0" smtClean="0"/>
              <a:t>CONCLUSION - </a:t>
            </a:r>
            <a:endParaRPr lang="en-US" altLang="en-US" b="1" i="1" dirty="0"/>
          </a:p>
          <a:p>
            <a:pPr lvl="1"/>
            <a:r>
              <a:rPr lang="en-US" altLang="en-US" sz="3200" b="1" dirty="0" smtClean="0"/>
              <a:t>Do not under estimate the power of deception.</a:t>
            </a:r>
            <a:endParaRPr lang="en-US" altLang="en-US" b="1" dirty="0" smtClean="0"/>
          </a:p>
          <a:p>
            <a:pPr lvl="1"/>
            <a:r>
              <a:rPr lang="en-US" altLang="en-US" sz="3200" b="1" dirty="0" smtClean="0"/>
              <a:t>Are we currently being deceived by </a:t>
            </a:r>
            <a:r>
              <a:rPr lang="en-US" altLang="en-US" sz="3200" b="1" dirty="0"/>
              <a:t>S</a:t>
            </a:r>
            <a:r>
              <a:rPr lang="en-US" altLang="en-US" sz="3200" b="1" dirty="0" smtClean="0"/>
              <a:t>atan?</a:t>
            </a:r>
            <a:endParaRPr lang="en-US" altLang="en-US" b="1" dirty="0" smtClean="0"/>
          </a:p>
          <a:p>
            <a:pPr lvl="1"/>
            <a:r>
              <a:rPr lang="en-US" altLang="en-US" sz="3200" b="1" dirty="0" smtClean="0"/>
              <a:t>Get rid of any doubt and deception in your life today!!!</a:t>
            </a: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04760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Drawing</vt:lpstr>
      <vt:lpstr>BIBLE - DECEPTION</vt:lpstr>
      <vt:lpstr> BIBLE - DECEPTION  </vt:lpstr>
      <vt:lpstr> BIBLE - DECEPTION  </vt:lpstr>
      <vt:lpstr> BIBLE - DECEPTION  </vt:lpstr>
      <vt:lpstr> BIBLE - DECEPTION  </vt:lpstr>
      <vt:lpstr> BIBLE - DECEPTION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DECEPTION</dc:title>
  <dc:creator>Joey H. Rankin</dc:creator>
  <cp:lastModifiedBy>Joey H. Rankin</cp:lastModifiedBy>
  <cp:revision>6</cp:revision>
  <dcterms:created xsi:type="dcterms:W3CDTF">2014-08-08T16:02:54Z</dcterms:created>
  <dcterms:modified xsi:type="dcterms:W3CDTF">2014-08-16T17:22:02Z</dcterms:modified>
</cp:coreProperties>
</file>