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8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9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5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9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9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9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0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31BC-4DD3-472A-81CE-DFEC7C8CFA83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46C0-565F-4094-AF2D-7D52B4E0F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2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533400"/>
            <a:ext cx="7086600" cy="1143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3600" b="1" dirty="0" smtClean="0"/>
              <a:t>BIBLE - DISCIPLESHIP</a:t>
            </a:r>
            <a:endParaRPr lang="en-US" altLang="en-US" sz="36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1752600" y="18288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idx="1"/>
          </p:nvPr>
        </p:nvGraphicFramePr>
        <p:xfrm>
          <a:off x="1676400" y="2057400"/>
          <a:ext cx="6934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5" imgW="1104840" imgH="857160" progId="Presentations.Drawing.11">
                  <p:embed/>
                </p:oleObj>
              </mc:Choice>
              <mc:Fallback>
                <p:oleObj name="Drawing" r:id="rId5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057400"/>
                        <a:ext cx="69342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09800" y="2895600"/>
            <a:ext cx="57912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altLang="en-US" sz="3200" b="1">
              <a:solidFill>
                <a:srgbClr val="FF9933"/>
              </a:solidFill>
              <a:latin typeface="Souvenir Lt BT" pitchFamily="18" charset="0"/>
              <a:cs typeface="Arial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073080" y="3381375"/>
            <a:ext cx="21932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800" b="1" i="1" dirty="0" smtClean="0"/>
              <a:t>Mark 8:34-38</a:t>
            </a:r>
            <a:endParaRPr lang="en-US" altLang="en-US" sz="2800" b="1" i="1" dirty="0"/>
          </a:p>
          <a:p>
            <a:pPr algn="ctr"/>
            <a:r>
              <a:rPr lang="en-US" altLang="en-US" sz="2800" b="1" i="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782482563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– Discipleship Demands </a:t>
            </a:r>
            <a:endParaRPr lang="en-US" altLang="en-US" sz="4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Denying self -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Corinthians 5:14-15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Galatians 2:20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Galatians 5:19-21,24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Galatians 6:14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Colossians 3:3-11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1 Peter 5:6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20074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– Discipleship Demands </a:t>
            </a:r>
            <a:endParaRPr lang="en-US" altLang="en-US" sz="4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Taking up your cross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Romans 6:6-7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2 Corinthians 5:17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John 12:42-43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10:34-38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Luke 18:18-23</a:t>
            </a:r>
          </a:p>
          <a:p>
            <a:pPr lvl="1"/>
            <a:r>
              <a:rPr lang="en-US" altLang="en-US" b="1" i="1" dirty="0" smtClean="0"/>
              <a:t>2 Corinthians 8:1-5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73256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– Discipleship Demands </a:t>
            </a:r>
            <a:endParaRPr lang="en-US" altLang="en-US" sz="4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/>
          <a:lstStyle/>
          <a:p>
            <a:r>
              <a:rPr lang="en-US" altLang="en-US" b="1" i="1" dirty="0" smtClean="0"/>
              <a:t>Following me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Jeremiah 10:23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John 14:6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John 15:5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Revelation 14:4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Matthew 4:18-22</a:t>
            </a:r>
          </a:p>
          <a:p>
            <a:pPr lvl="1"/>
            <a:r>
              <a:rPr lang="en-US" altLang="en-US" b="1" i="1" dirty="0" smtClean="0"/>
              <a:t>Luke 9:59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74712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09600"/>
            <a:ext cx="7086600" cy="762000"/>
          </a:xfrm>
          <a:effectLst>
            <a:outerShdw dist="35921" dir="2700000" algn="ctr" rotWithShape="0">
              <a:srgbClr val="FF9933"/>
            </a:outerShdw>
          </a:effectLst>
        </p:spPr>
        <p:txBody>
          <a:bodyPr/>
          <a:lstStyle/>
          <a:p>
            <a:r>
              <a:rPr lang="en-US" altLang="en-US" sz="4000" b="1" dirty="0" smtClean="0"/>
              <a:t>Bible – </a:t>
            </a:r>
            <a:r>
              <a:rPr lang="en-US" altLang="en-US" sz="4000" b="1" dirty="0" smtClean="0"/>
              <a:t>Discipleship </a:t>
            </a:r>
            <a:endParaRPr lang="en-US" altLang="en-US" sz="40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493838"/>
            <a:ext cx="7086600" cy="4906962"/>
          </a:xfrm>
        </p:spPr>
        <p:txBody>
          <a:bodyPr>
            <a:normAutofit/>
          </a:bodyPr>
          <a:lstStyle/>
          <a:p>
            <a:r>
              <a:rPr lang="en-US" altLang="en-US" b="1" i="1" dirty="0" smtClean="0"/>
              <a:t>Conclusion - 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What is your attitude toward discipleship?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Are you a true disciple? Are you truly converted?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Do you deny yourself? Do you take up your cross? Do you follow Jesus?</a:t>
            </a:r>
            <a:endParaRPr lang="en-US" altLang="en-US" b="1" i="1" dirty="0"/>
          </a:p>
          <a:p>
            <a:pPr lvl="1"/>
            <a:r>
              <a:rPr lang="en-US" altLang="en-US" b="1" i="1" dirty="0" smtClean="0"/>
              <a:t>Discipleship begins by having the humility to obey and submit our </a:t>
            </a:r>
            <a:r>
              <a:rPr lang="en-US" altLang="en-US" b="1" i="1" smtClean="0"/>
              <a:t>lives totally </a:t>
            </a:r>
            <a:r>
              <a:rPr lang="en-US" altLang="en-US" b="1" i="1" dirty="0" smtClean="0"/>
              <a:t>to the master teacher!!!</a:t>
            </a:r>
            <a:endParaRPr lang="en-US" altLang="en-US" b="1" i="1" dirty="0"/>
          </a:p>
          <a:p>
            <a:pPr>
              <a:buFontTx/>
              <a:buNone/>
            </a:pPr>
            <a:endParaRPr lang="en-US" alt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04800"/>
          <a:ext cx="1219200" cy="624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514440" imgH="1695600" progId="Presentations.Drawing.11">
                  <p:embed/>
                </p:oleObj>
              </mc:Choice>
              <mc:Fallback>
                <p:oleObj name="Drawing" r:id="rId3" imgW="514440" imgH="169560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1219200" cy="624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8686800" y="0"/>
            <a:ext cx="457200" cy="68580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752600" y="1371600"/>
            <a:ext cx="6781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FF9933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8699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127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Drawing</vt:lpstr>
      <vt:lpstr>BIBLE - DISCIPLESHIP</vt:lpstr>
      <vt:lpstr>Bible – Discipleship Demands </vt:lpstr>
      <vt:lpstr>Bible – Discipleship Demands </vt:lpstr>
      <vt:lpstr>Bible – Discipleship Demands </vt:lpstr>
      <vt:lpstr>Bible – Discipleship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- DISCIPLESHIP</dc:title>
  <dc:creator>Joey H. Rankin</dc:creator>
  <cp:lastModifiedBy>Joey H. Rankin</cp:lastModifiedBy>
  <cp:revision>4</cp:revision>
  <dcterms:created xsi:type="dcterms:W3CDTF">2014-09-19T17:48:24Z</dcterms:created>
  <dcterms:modified xsi:type="dcterms:W3CDTF">2014-09-21T13:24:06Z</dcterms:modified>
</cp:coreProperties>
</file>