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9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4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5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5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4706-BDBC-4670-B6D0-A4627D4CB8DC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02E1-4D0F-485A-8BAC-41D7643CA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USELESS </a:t>
            </a:r>
            <a:r>
              <a:rPr lang="en-US" altLang="en-US" sz="3600" b="1" dirty="0"/>
              <a:t>RELIGION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116388" y="3381375"/>
            <a:ext cx="21066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James 1:26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1597383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- Useless </a:t>
            </a:r>
            <a:r>
              <a:rPr lang="en-US" altLang="en-US" sz="4000" b="1" dirty="0"/>
              <a:t>Religion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If we do not bridle our tongue</a:t>
            </a:r>
          </a:p>
          <a:p>
            <a:pPr lvl="1"/>
            <a:r>
              <a:rPr lang="en-US" altLang="en-US" b="1" i="1"/>
              <a:t>James 1:26, 3:3-12</a:t>
            </a:r>
          </a:p>
          <a:p>
            <a:pPr lvl="1"/>
            <a:r>
              <a:rPr lang="en-US" altLang="en-US" b="1" i="1"/>
              <a:t>2 Timothy 3:1-3</a:t>
            </a:r>
          </a:p>
          <a:p>
            <a:pPr lvl="1"/>
            <a:r>
              <a:rPr lang="en-US" altLang="en-US" b="1" i="1"/>
              <a:t>Luke 6:45</a:t>
            </a:r>
          </a:p>
          <a:p>
            <a:pPr lvl="1"/>
            <a:r>
              <a:rPr lang="en-US" altLang="en-US" b="1" i="1"/>
              <a:t>Ephesians 4:29</a:t>
            </a:r>
          </a:p>
          <a:p>
            <a:pPr lvl="1"/>
            <a:r>
              <a:rPr lang="en-US" altLang="en-US" b="1" i="1"/>
              <a:t>Ephesians 5:3-4</a:t>
            </a:r>
          </a:p>
          <a:p>
            <a:pPr lvl="1"/>
            <a:r>
              <a:rPr lang="en-US" altLang="en-US" b="1" i="1"/>
              <a:t>Colossians 4:6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146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- Useless </a:t>
            </a:r>
            <a:r>
              <a:rPr lang="en-US" altLang="en-US" sz="4000" b="1" dirty="0"/>
              <a:t>Religion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If we do not show compassion</a:t>
            </a:r>
          </a:p>
          <a:p>
            <a:pPr lvl="1"/>
            <a:r>
              <a:rPr lang="en-US" altLang="en-US" b="1" i="1"/>
              <a:t>Psalms 86:15</a:t>
            </a:r>
          </a:p>
          <a:p>
            <a:pPr lvl="1"/>
            <a:r>
              <a:rPr lang="en-US" altLang="en-US" b="1" i="1"/>
              <a:t>Matthew 9:35-38</a:t>
            </a:r>
          </a:p>
          <a:p>
            <a:pPr lvl="1"/>
            <a:r>
              <a:rPr lang="en-US" altLang="en-US" b="1" i="1"/>
              <a:t>Luke 10:29-37</a:t>
            </a:r>
          </a:p>
          <a:p>
            <a:pPr lvl="1"/>
            <a:r>
              <a:rPr lang="en-US" altLang="en-US" b="1" i="1"/>
              <a:t>Luke 15:18-20</a:t>
            </a:r>
          </a:p>
          <a:p>
            <a:pPr lvl="1"/>
            <a:r>
              <a:rPr lang="en-US" altLang="en-US" b="1" i="1"/>
              <a:t>1 Peter 3:8</a:t>
            </a:r>
          </a:p>
          <a:p>
            <a:pPr lvl="1"/>
            <a:r>
              <a:rPr lang="en-US" altLang="en-US" b="1" i="1"/>
              <a:t>John 13:34-35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6830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- Useless </a:t>
            </a:r>
            <a:r>
              <a:rPr lang="en-US" altLang="en-US" sz="4000" b="1" dirty="0"/>
              <a:t>Religion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If we live as a hypocrite</a:t>
            </a:r>
          </a:p>
          <a:p>
            <a:pPr lvl="1"/>
            <a:r>
              <a:rPr lang="en-US" altLang="en-US" b="1" i="1"/>
              <a:t>James 1:27</a:t>
            </a:r>
          </a:p>
          <a:p>
            <a:pPr lvl="1"/>
            <a:r>
              <a:rPr lang="en-US" altLang="en-US" b="1" i="1"/>
              <a:t>Luke 6:41-42</a:t>
            </a:r>
          </a:p>
          <a:p>
            <a:pPr lvl="1"/>
            <a:r>
              <a:rPr lang="en-US" altLang="en-US" b="1" i="1"/>
              <a:t>Luke 18:9-14</a:t>
            </a:r>
          </a:p>
          <a:p>
            <a:pPr lvl="1"/>
            <a:r>
              <a:rPr lang="en-US" altLang="en-US" b="1" i="1"/>
              <a:t>Matthew 23:1-5, 25-28</a:t>
            </a:r>
          </a:p>
          <a:p>
            <a:pPr lvl="1"/>
            <a:r>
              <a:rPr lang="en-US" altLang="en-US" b="1" i="1"/>
              <a:t>John 14:15</a:t>
            </a:r>
          </a:p>
          <a:p>
            <a:pPr lvl="1"/>
            <a:r>
              <a:rPr lang="en-US" altLang="en-US" b="1" i="1"/>
              <a:t>Revelation 2:2-5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478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- Useless </a:t>
            </a:r>
            <a:r>
              <a:rPr lang="en-US" altLang="en-US" sz="4000" b="1" dirty="0"/>
              <a:t>Religion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93838"/>
            <a:ext cx="7315200" cy="4906962"/>
          </a:xfrm>
        </p:spPr>
        <p:txBody>
          <a:bodyPr/>
          <a:lstStyle/>
          <a:p>
            <a:r>
              <a:rPr lang="en-US" altLang="en-US" b="1" i="1"/>
              <a:t>If we do not tell others about Jesus</a:t>
            </a:r>
          </a:p>
          <a:p>
            <a:pPr lvl="1"/>
            <a:r>
              <a:rPr lang="en-US" altLang="en-US" b="1" i="1"/>
              <a:t>Matthew 28:18-20</a:t>
            </a:r>
          </a:p>
          <a:p>
            <a:pPr lvl="1"/>
            <a:r>
              <a:rPr lang="en-US" altLang="en-US" b="1" i="1"/>
              <a:t>John 1:40-42, 43-46</a:t>
            </a:r>
          </a:p>
          <a:p>
            <a:pPr lvl="1"/>
            <a:r>
              <a:rPr lang="en-US" altLang="en-US" b="1" i="1"/>
              <a:t>Romans 1:16</a:t>
            </a:r>
          </a:p>
          <a:p>
            <a:pPr lvl="1"/>
            <a:r>
              <a:rPr lang="en-US" altLang="en-US" b="1" i="1"/>
              <a:t>2 Timothy 2:1-2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7347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- Useless </a:t>
            </a:r>
            <a:r>
              <a:rPr lang="en-US" altLang="en-US" sz="4000" b="1" dirty="0"/>
              <a:t>Religion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93838"/>
            <a:ext cx="7315200" cy="4906962"/>
          </a:xfrm>
        </p:spPr>
        <p:txBody>
          <a:bodyPr/>
          <a:lstStyle/>
          <a:p>
            <a:r>
              <a:rPr lang="en-US" altLang="en-US" b="1" i="1"/>
              <a:t>CONCLUSION</a:t>
            </a:r>
          </a:p>
          <a:p>
            <a:pPr lvl="1"/>
            <a:r>
              <a:rPr lang="en-US" altLang="en-US" b="1" i="1"/>
              <a:t>Is your religion useless?</a:t>
            </a:r>
          </a:p>
          <a:p>
            <a:pPr lvl="1"/>
            <a:r>
              <a:rPr lang="en-US" altLang="en-US" b="1" i="1"/>
              <a:t>Be honest, if it is repent!!!</a:t>
            </a:r>
          </a:p>
          <a:p>
            <a:pPr lvl="1"/>
            <a:r>
              <a:rPr lang="en-US" altLang="en-US" b="1" i="1"/>
              <a:t>Maybe you would say religion is just not important to me.</a:t>
            </a:r>
          </a:p>
          <a:p>
            <a:pPr lvl="1"/>
            <a:r>
              <a:rPr lang="en-US" altLang="en-US" b="1" i="1"/>
              <a:t>That is equivalent to saying life is not important.</a:t>
            </a:r>
          </a:p>
          <a:p>
            <a:pPr lvl="1"/>
            <a:r>
              <a:rPr lang="en-US" altLang="en-US" b="1" i="1"/>
              <a:t>Use your life to serve Christ!!! 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3962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Corel Presentations 11 Drawing</vt:lpstr>
      <vt:lpstr>BIBLE - USELESS RELIGION</vt:lpstr>
      <vt:lpstr>Bible - Useless Religion </vt:lpstr>
      <vt:lpstr>Bible - Useless Religion </vt:lpstr>
      <vt:lpstr>Bible - Useless Religion </vt:lpstr>
      <vt:lpstr>Bible - Useless Religion </vt:lpstr>
      <vt:lpstr>Bible - Useless Religion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USELESS RELIGION</dc:title>
  <dc:creator>Joey H. Rankin</dc:creator>
  <cp:lastModifiedBy>Joey H. Rankin</cp:lastModifiedBy>
  <cp:revision>1</cp:revision>
  <dcterms:created xsi:type="dcterms:W3CDTF">2014-09-12T15:06:29Z</dcterms:created>
  <dcterms:modified xsi:type="dcterms:W3CDTF">2014-09-12T15:12:49Z</dcterms:modified>
</cp:coreProperties>
</file>