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4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7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5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1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7A609-48B7-4B22-8BEA-DE951A005BB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503C-E8F2-4982-B541-F8C3A0858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JESUS - THE </a:t>
            </a:r>
            <a:r>
              <a:rPr lang="en-US" altLang="en-US" sz="3600" b="1" dirty="0"/>
              <a:t>CHURCH </a:t>
            </a:r>
            <a:r>
              <a:rPr lang="en-US" altLang="en-US" sz="3600" b="1" dirty="0" smtClean="0"/>
              <a:t>HE </a:t>
            </a:r>
            <a:r>
              <a:rPr lang="en-US" altLang="en-US" sz="3600" b="1" dirty="0"/>
              <a:t>BUILT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608388" y="3381375"/>
            <a:ext cx="3136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Matthew 16:13-18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2470706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 smtClean="0"/>
              <a:t>Jesus - The </a:t>
            </a:r>
            <a:r>
              <a:rPr lang="en-US" altLang="en-US" b="1" dirty="0"/>
              <a:t>Church </a:t>
            </a:r>
            <a:r>
              <a:rPr lang="en-US" altLang="en-US" b="1" dirty="0" smtClean="0"/>
              <a:t>He </a:t>
            </a:r>
            <a:r>
              <a:rPr lang="en-US" altLang="en-US" b="1" dirty="0"/>
              <a:t>Built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Who is the rock upon which the church is built?</a:t>
            </a:r>
          </a:p>
          <a:p>
            <a:pPr lvl="1"/>
            <a:r>
              <a:rPr lang="en-US" altLang="en-US" b="1" i="1"/>
              <a:t>Isaiah 28:16</a:t>
            </a:r>
          </a:p>
          <a:p>
            <a:pPr lvl="1"/>
            <a:r>
              <a:rPr lang="en-US" altLang="en-US" b="1" i="1"/>
              <a:t>Isaiah 4:3</a:t>
            </a:r>
          </a:p>
          <a:p>
            <a:pPr lvl="1"/>
            <a:r>
              <a:rPr lang="en-US" altLang="en-US" b="1" i="1"/>
              <a:t>Hebrews 4:14-15</a:t>
            </a:r>
          </a:p>
          <a:p>
            <a:pPr lvl="1"/>
            <a:r>
              <a:rPr lang="en-US" altLang="en-US" b="1" i="1"/>
              <a:t>Ephesians 2:19-22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4057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 smtClean="0"/>
              <a:t>Jesus - The </a:t>
            </a:r>
            <a:r>
              <a:rPr lang="en-US" altLang="en-US" b="1" dirty="0"/>
              <a:t>Church </a:t>
            </a:r>
            <a:r>
              <a:rPr lang="en-US" altLang="en-US" b="1" dirty="0" smtClean="0"/>
              <a:t>He </a:t>
            </a:r>
            <a:r>
              <a:rPr lang="en-US" altLang="en-US" b="1" dirty="0"/>
              <a:t>Built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/>
              <a:t>Who is that foundation?</a:t>
            </a:r>
          </a:p>
          <a:p>
            <a:pPr lvl="1"/>
            <a:r>
              <a:rPr lang="en-US" altLang="en-US" b="1" i="1" dirty="0"/>
              <a:t>1 Corinthians 3:11</a:t>
            </a:r>
          </a:p>
          <a:p>
            <a:pPr lvl="1"/>
            <a:r>
              <a:rPr lang="en-US" altLang="en-US" b="1" i="1" dirty="0"/>
              <a:t>Matthew 16:18</a:t>
            </a:r>
          </a:p>
          <a:p>
            <a:pPr lvl="1"/>
            <a:r>
              <a:rPr lang="en-US" altLang="en-US" b="1" i="1" dirty="0"/>
              <a:t>Acts </a:t>
            </a:r>
            <a:r>
              <a:rPr lang="en-US" altLang="en-US" b="1" i="1" dirty="0" smtClean="0"/>
              <a:t>1:4-6, 2:30-36</a:t>
            </a:r>
            <a:endParaRPr lang="en-US" altLang="en-US" b="1" i="1" dirty="0"/>
          </a:p>
          <a:p>
            <a:pPr lvl="1"/>
            <a:r>
              <a:rPr lang="en-US" altLang="en-US" b="1" i="1" dirty="0"/>
              <a:t>Mark 9:1</a:t>
            </a:r>
          </a:p>
          <a:p>
            <a:pPr lvl="1"/>
            <a:r>
              <a:rPr lang="en-US" altLang="en-US" b="1" i="1" dirty="0"/>
              <a:t>Acts 2:36-41, 47</a:t>
            </a:r>
          </a:p>
          <a:p>
            <a:pPr lvl="1"/>
            <a:r>
              <a:rPr lang="en-US" altLang="en-US" b="1" i="1" dirty="0"/>
              <a:t>Acts 5:11</a:t>
            </a:r>
          </a:p>
          <a:p>
            <a:pPr lvl="1"/>
            <a:r>
              <a:rPr lang="en-US" altLang="en-US" b="1" i="1" dirty="0"/>
              <a:t>Acts 8:1-3</a:t>
            </a:r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212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 smtClean="0"/>
              <a:t>Jesus - The </a:t>
            </a:r>
            <a:r>
              <a:rPr lang="en-US" altLang="en-US" b="1" dirty="0"/>
              <a:t>Church </a:t>
            </a:r>
            <a:r>
              <a:rPr lang="en-US" altLang="en-US" b="1" dirty="0" smtClean="0"/>
              <a:t>He </a:t>
            </a:r>
            <a:r>
              <a:rPr lang="en-US" altLang="en-US" b="1" dirty="0"/>
              <a:t>Built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My church shows possession</a:t>
            </a:r>
          </a:p>
          <a:p>
            <a:pPr lvl="1"/>
            <a:r>
              <a:rPr lang="en-US" altLang="en-US" b="1" i="1"/>
              <a:t>Acts 20:28</a:t>
            </a:r>
          </a:p>
          <a:p>
            <a:pPr lvl="1"/>
            <a:r>
              <a:rPr lang="en-US" altLang="en-US" b="1" i="1"/>
              <a:t>Hebrews 3:6</a:t>
            </a:r>
          </a:p>
          <a:p>
            <a:pPr lvl="1"/>
            <a:r>
              <a:rPr lang="en-US" altLang="en-US" b="1" i="1"/>
              <a:t>1 Timothy 3:15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405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 smtClean="0"/>
              <a:t>Jesus - The </a:t>
            </a:r>
            <a:r>
              <a:rPr lang="en-US" altLang="en-US" b="1" dirty="0"/>
              <a:t>Church </a:t>
            </a:r>
            <a:r>
              <a:rPr lang="en-US" altLang="en-US" b="1" dirty="0" smtClean="0"/>
              <a:t>He </a:t>
            </a:r>
            <a:r>
              <a:rPr lang="en-US" altLang="en-US" b="1" dirty="0"/>
              <a:t>Built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Christ is the head</a:t>
            </a:r>
          </a:p>
          <a:p>
            <a:pPr lvl="1"/>
            <a:r>
              <a:rPr lang="en-US" altLang="en-US" b="1" i="1"/>
              <a:t>Ephesians 1:22-23</a:t>
            </a:r>
          </a:p>
          <a:p>
            <a:pPr lvl="1"/>
            <a:r>
              <a:rPr lang="en-US" altLang="en-US" b="1" i="1"/>
              <a:t>Colossians 1:17-18</a:t>
            </a:r>
          </a:p>
          <a:p>
            <a:pPr lvl="1"/>
            <a:r>
              <a:rPr lang="en-US" altLang="en-US" b="1" i="1"/>
              <a:t>Ephesians 1:7</a:t>
            </a:r>
          </a:p>
          <a:p>
            <a:pPr lvl="1"/>
            <a:r>
              <a:rPr lang="en-US" altLang="en-US" b="1" i="1"/>
              <a:t>Acts 4:10-12</a:t>
            </a:r>
          </a:p>
          <a:p>
            <a:pPr lvl="1"/>
            <a:r>
              <a:rPr lang="en-US" altLang="en-US" b="1" i="1"/>
              <a:t>1 Peter 2:3-4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227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>
            <a:normAutofit/>
          </a:bodyPr>
          <a:lstStyle/>
          <a:p>
            <a:r>
              <a:rPr lang="en-US" altLang="en-US" b="1" dirty="0" smtClean="0"/>
              <a:t>Jesus - The </a:t>
            </a:r>
            <a:r>
              <a:rPr lang="en-US" altLang="en-US" b="1"/>
              <a:t>Church </a:t>
            </a:r>
            <a:r>
              <a:rPr lang="en-US" altLang="en-US" b="1" smtClean="0"/>
              <a:t>He </a:t>
            </a:r>
            <a:r>
              <a:rPr lang="en-US" altLang="en-US" b="1" dirty="0"/>
              <a:t>Built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CONCLUSION</a:t>
            </a:r>
          </a:p>
          <a:p>
            <a:pPr lvl="1"/>
            <a:r>
              <a:rPr lang="en-US" altLang="en-US" b="1" i="1"/>
              <a:t>Would you to come to Christ today by obeying the gospel?</a:t>
            </a:r>
          </a:p>
          <a:p>
            <a:pPr lvl="1"/>
            <a:r>
              <a:rPr lang="en-US" altLang="en-US" b="1" i="1"/>
              <a:t>If you do he will add you to his church.</a:t>
            </a:r>
          </a:p>
          <a:p>
            <a:pPr lvl="1"/>
            <a:r>
              <a:rPr lang="en-US" altLang="en-US" b="1" i="1"/>
              <a:t>The church that Christ built.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894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JESUS - THE CHURCH HE BUILT</vt:lpstr>
      <vt:lpstr>Jesus - The Church He Built </vt:lpstr>
      <vt:lpstr>Jesus - The Church He Built </vt:lpstr>
      <vt:lpstr>Jesus - The Church He Built </vt:lpstr>
      <vt:lpstr>Jesus - The Church He Built </vt:lpstr>
      <vt:lpstr>Jesus - The Church He Built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- THE CHURCH HE BUILT</dc:title>
  <dc:creator>Joey H. Rankin</dc:creator>
  <cp:lastModifiedBy>Joey H. Rankin</cp:lastModifiedBy>
  <cp:revision>2</cp:revision>
  <dcterms:created xsi:type="dcterms:W3CDTF">2014-08-12T14:39:56Z</dcterms:created>
  <dcterms:modified xsi:type="dcterms:W3CDTF">2014-09-12T15:17:47Z</dcterms:modified>
</cp:coreProperties>
</file>