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60E81-4B48-49BA-BF2D-F58487E3436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B01B-5DDC-44AC-8B15-868A11F4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4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2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5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0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5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1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52F9-6E35-4E09-B58E-6AF267CBF3D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5527-EC82-4B4C-BF80-18916EDA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1247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Influence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Matthew 5:13-16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212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Influence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Value of our influence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22:1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7:1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5:13-14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5:16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3835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Influence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do we influence others?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12:34-35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1:27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13:34-35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2:18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10:27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1:15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40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Influence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Influence will live on after death -  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11:4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14:13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6:1-3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11:18-23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15:8-16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142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Influence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 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my influence for the Lord?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 it strong or weak?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Good or bad?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 it light </a:t>
            </a:r>
            <a:r>
              <a:rPr lang="en-US" altLang="en-US" sz="2800" b="1" smtClean="0">
                <a:solidFill>
                  <a:srgbClr val="FF0000"/>
                </a:solidFill>
              </a:rPr>
              <a:t>or darkness?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667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95</Words>
  <Application>Microsoft Office PowerPoint</Application>
  <PresentationFormat>On-screen Show (4:3)</PresentationFormat>
  <Paragraphs>40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2014-10-06T14:07:32Z</dcterms:created>
  <dcterms:modified xsi:type="dcterms:W3CDTF">2014-10-10T14:26:40Z</dcterms:modified>
</cp:coreProperties>
</file>