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EAC7-CE82-4FD9-A03F-F54A712D673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CCAD-82F1-409B-B73A-5F1A98907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29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EAC7-CE82-4FD9-A03F-F54A712D673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CCAD-82F1-409B-B73A-5F1A98907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4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EAC7-CE82-4FD9-A03F-F54A712D673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CCAD-82F1-409B-B73A-5F1A98907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9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EAC7-CE82-4FD9-A03F-F54A712D673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CCAD-82F1-409B-B73A-5F1A98907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89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EAC7-CE82-4FD9-A03F-F54A712D673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CCAD-82F1-409B-B73A-5F1A98907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4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EAC7-CE82-4FD9-A03F-F54A712D673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CCAD-82F1-409B-B73A-5F1A98907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01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EAC7-CE82-4FD9-A03F-F54A712D673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CCAD-82F1-409B-B73A-5F1A98907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EAC7-CE82-4FD9-A03F-F54A712D673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CCAD-82F1-409B-B73A-5F1A98907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47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EAC7-CE82-4FD9-A03F-F54A712D673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CCAD-82F1-409B-B73A-5F1A98907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77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EAC7-CE82-4FD9-A03F-F54A712D673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CCAD-82F1-409B-B73A-5F1A98907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18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DEAC7-CE82-4FD9-A03F-F54A712D673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2CCAD-82F1-409B-B73A-5F1A98907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828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DEAC7-CE82-4FD9-A03F-F54A712D673D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2CCAD-82F1-409B-B73A-5F1A98907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200" y="606425"/>
            <a:ext cx="8305800" cy="612475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800" b="1" dirty="0" smtClean="0">
                <a:solidFill>
                  <a:srgbClr val="FF9900"/>
                </a:solidFill>
              </a:rPr>
              <a:t>BIBLE</a:t>
            </a:r>
            <a:endParaRPr lang="en-US" altLang="en-US" sz="6600" b="1" dirty="0">
              <a:solidFill>
                <a:srgbClr val="FF0000"/>
              </a:solidFill>
            </a:endParaRPr>
          </a:p>
          <a:p>
            <a:pPr algn="ctr"/>
            <a:r>
              <a:rPr lang="en-US" altLang="en-US" sz="6600" b="1" dirty="0" smtClean="0">
                <a:solidFill>
                  <a:srgbClr val="FF0000"/>
                </a:solidFill>
              </a:rPr>
              <a:t>Self Control</a:t>
            </a:r>
            <a:endParaRPr lang="en-US" altLang="en-US" sz="4000" b="1" dirty="0">
              <a:solidFill>
                <a:srgbClr val="FF0000"/>
              </a:solidFill>
            </a:endParaRPr>
          </a:p>
          <a:p>
            <a:pPr algn="ctr"/>
            <a:endParaRPr lang="en-US" altLang="en-US" sz="4000" b="1" dirty="0">
              <a:solidFill>
                <a:srgbClr val="FF0000"/>
              </a:solidFill>
            </a:endParaRPr>
          </a:p>
          <a:p>
            <a:pPr algn="ctr"/>
            <a:r>
              <a:rPr lang="en-US" altLang="en-US" sz="4000" b="1" dirty="0" smtClean="0">
                <a:solidFill>
                  <a:srgbClr val="FF0000"/>
                </a:solidFill>
              </a:rPr>
              <a:t>2 Peter 1:5-11</a:t>
            </a:r>
            <a:endParaRPr lang="en-US" altLang="en-US" sz="40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  <a:p>
            <a:pPr algn="ctr"/>
            <a:endParaRPr lang="en-US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5414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457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 </a:t>
            </a:r>
            <a:r>
              <a:rPr lang="en-US" altLang="en-US" sz="4000" b="1" dirty="0" smtClean="0"/>
              <a:t>– </a:t>
            </a:r>
            <a:r>
              <a:rPr lang="en-US" altLang="en-US" sz="4000" b="1" dirty="0" smtClean="0"/>
              <a:t>Self Control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4008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We must learn to rule our spirit -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16:32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25:28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Luke 9:23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46036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457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 </a:t>
            </a:r>
            <a:r>
              <a:rPr lang="en-US" altLang="en-US" sz="4000" b="1" dirty="0" smtClean="0"/>
              <a:t>– </a:t>
            </a:r>
            <a:r>
              <a:rPr lang="en-US" altLang="en-US" sz="4000" b="1" dirty="0" smtClean="0"/>
              <a:t>Self Control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4008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We must learn to say no!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Corinthians 9:25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20:1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23:29-32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15073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457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 </a:t>
            </a:r>
            <a:r>
              <a:rPr lang="en-US" altLang="en-US" sz="4000" b="1" dirty="0" smtClean="0"/>
              <a:t>– </a:t>
            </a:r>
            <a:r>
              <a:rPr lang="en-US" altLang="en-US" sz="4000" b="1" dirty="0" smtClean="0"/>
              <a:t>Self Control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400800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We must not destroy our body and soul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Corinthians 6:18-20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Daniel 1:4-10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Corinthians 3:16-17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Corinthians 16:13-14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Corinthians 15:33</a:t>
            </a:r>
            <a:endParaRPr lang="en-US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91142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457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 </a:t>
            </a:r>
            <a:r>
              <a:rPr lang="en-US" altLang="en-US" sz="4000" b="1" dirty="0" smtClean="0"/>
              <a:t>– </a:t>
            </a:r>
            <a:r>
              <a:rPr lang="en-US" altLang="en-US" sz="4000" b="1" dirty="0" smtClean="0"/>
              <a:t>Self Control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400800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We must learn self control - 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Corinthians 9:24-27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Galatians 5:19-25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Joshua 7:20-21</a:t>
            </a:r>
          </a:p>
        </p:txBody>
      </p:sp>
    </p:spTree>
    <p:extLst>
      <p:ext uri="{BB962C8B-B14F-4D97-AF65-F5344CB8AC3E}">
        <p14:creationId xmlns:p14="http://schemas.microsoft.com/office/powerpoint/2010/main" val="47577806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Drawing" r:id="rId3" imgW="1104840" imgH="857160" progId="Presentations.Drawing.11">
                  <p:embed/>
                </p:oleObj>
              </mc:Choice>
              <mc:Fallback>
                <p:oleObj name="Drawing" r:id="rId3" imgW="1104840" imgH="857160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457200" y="4572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altLang="en-US" sz="4000" b="1" dirty="0" smtClean="0"/>
              <a:t>Bible </a:t>
            </a:r>
            <a:r>
              <a:rPr lang="en-US" altLang="en-US" sz="4000" b="1" dirty="0" smtClean="0"/>
              <a:t>– </a:t>
            </a:r>
            <a:r>
              <a:rPr lang="en-US" altLang="en-US" sz="4000" b="1" dirty="0" smtClean="0"/>
              <a:t>Self Control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400800" cy="338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b="1" i="1" dirty="0"/>
          </a:p>
          <a:p>
            <a:pPr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CONCLUSION -  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Do you follow Christ?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Do you exercise self control?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Do you strive to be the proper example and have a positive influence on others?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How are </a:t>
            </a:r>
            <a:r>
              <a:rPr lang="en-US" altLang="en-US" sz="2800" b="1" smtClean="0">
                <a:solidFill>
                  <a:srgbClr val="FF0000"/>
                </a:solidFill>
              </a:rPr>
              <a:t>we doing? </a:t>
            </a:r>
            <a:endParaRPr lang="en-US" altLang="en-US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11998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123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4</cp:revision>
  <dcterms:created xsi:type="dcterms:W3CDTF">2014-10-06T13:53:53Z</dcterms:created>
  <dcterms:modified xsi:type="dcterms:W3CDTF">2014-10-06T14:18:20Z</dcterms:modified>
</cp:coreProperties>
</file>