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D13-72B1-4634-8F2C-C419908B1CB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8EA2-933F-4A80-9FBB-57EC64F3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1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D13-72B1-4634-8F2C-C419908B1CB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8EA2-933F-4A80-9FBB-57EC64F3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D13-72B1-4634-8F2C-C419908B1CB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8EA2-933F-4A80-9FBB-57EC64F3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D13-72B1-4634-8F2C-C419908B1CB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8EA2-933F-4A80-9FBB-57EC64F3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7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D13-72B1-4634-8F2C-C419908B1CB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8EA2-933F-4A80-9FBB-57EC64F3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2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D13-72B1-4634-8F2C-C419908B1CB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8EA2-933F-4A80-9FBB-57EC64F3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D13-72B1-4634-8F2C-C419908B1CB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8EA2-933F-4A80-9FBB-57EC64F3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3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D13-72B1-4634-8F2C-C419908B1CB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8EA2-933F-4A80-9FBB-57EC64F3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8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D13-72B1-4634-8F2C-C419908B1CB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8EA2-933F-4A80-9FBB-57EC64F3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9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D13-72B1-4634-8F2C-C419908B1CB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8EA2-933F-4A80-9FBB-57EC64F3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2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D13-72B1-4634-8F2C-C419908B1CB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8EA2-933F-4A80-9FBB-57EC64F3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2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79D13-72B1-4634-8F2C-C419908B1CB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B8EA2-933F-4A80-9FBB-57EC64F3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9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1143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600" b="1" dirty="0" smtClean="0"/>
              <a:t>BIBLE – KEYS TO VICTORIOUS LIVING</a:t>
            </a:r>
            <a:endParaRPr lang="en-US" altLang="en-US" sz="3600" b="1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18288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81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676400" y="2057400"/>
          <a:ext cx="693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rawing" r:id="rId5" imgW="1104840" imgH="857160" progId="Presentations.Drawing.11">
                  <p:embed/>
                </p:oleObj>
              </mc:Choice>
              <mc:Fallback>
                <p:oleObj name="Drawing" r:id="rId5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93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2895600"/>
            <a:ext cx="5791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3200" b="1">
              <a:solidFill>
                <a:srgbClr val="FF9933"/>
              </a:solidFill>
              <a:latin typeface="Souvenir Lt BT" pitchFamily="18" charset="0"/>
              <a:cs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669034" y="3381375"/>
            <a:ext cx="302037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 i="1" dirty="0" smtClean="0"/>
              <a:t>Philippians 3:13-14</a:t>
            </a:r>
            <a:endParaRPr lang="en-US" altLang="en-US" sz="2800" b="1" i="1" dirty="0"/>
          </a:p>
          <a:p>
            <a:pPr algn="ctr"/>
            <a:r>
              <a:rPr lang="en-US" altLang="en-US" sz="2800" b="1" i="1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026459849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Bible – Keys to </a:t>
            </a:r>
            <a:r>
              <a:rPr lang="en-US" altLang="en-US" b="1" dirty="0"/>
              <a:t>V</a:t>
            </a:r>
            <a:r>
              <a:rPr lang="en-US" altLang="en-US" b="1" dirty="0" smtClean="0"/>
              <a:t>ictorious </a:t>
            </a:r>
            <a:r>
              <a:rPr lang="en-US" altLang="en-US" b="1" dirty="0" smtClean="0"/>
              <a:t>Living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Press toward the mark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Press toward heaven</a:t>
            </a:r>
            <a:endParaRPr lang="en-US" altLang="en-US" b="1" i="1" dirty="0"/>
          </a:p>
          <a:p>
            <a:pPr lvl="2"/>
            <a:r>
              <a:rPr lang="en-US" altLang="en-US" b="1" i="1" dirty="0" smtClean="0"/>
              <a:t>Revelation 3:16</a:t>
            </a:r>
          </a:p>
          <a:p>
            <a:pPr lvl="2"/>
            <a:r>
              <a:rPr lang="en-US" altLang="en-US" b="1" i="1" dirty="0" smtClean="0"/>
              <a:t>1 Peter 1:3-5</a:t>
            </a:r>
          </a:p>
          <a:p>
            <a:pPr marL="914400" lvl="2" indent="0">
              <a:buNone/>
            </a:pP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46176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Bible – Keys to </a:t>
            </a:r>
            <a:r>
              <a:rPr lang="en-US" altLang="en-US" b="1" dirty="0"/>
              <a:t>V</a:t>
            </a:r>
            <a:r>
              <a:rPr lang="en-US" altLang="en-US" b="1" dirty="0" smtClean="0"/>
              <a:t>ictorious </a:t>
            </a:r>
            <a:r>
              <a:rPr lang="en-US" altLang="en-US" b="1" dirty="0" smtClean="0"/>
              <a:t>Living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CONCLUSION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Are you living victoriously?</a:t>
            </a:r>
          </a:p>
          <a:p>
            <a:pPr lvl="1"/>
            <a:r>
              <a:rPr lang="en-US" altLang="en-US" b="1" i="1" dirty="0" smtClean="0"/>
              <a:t>If not then you can begin today.</a:t>
            </a:r>
          </a:p>
          <a:p>
            <a:pPr lvl="1"/>
            <a:r>
              <a:rPr lang="en-US" altLang="en-US" b="1" i="1" dirty="0" smtClean="0"/>
              <a:t>Put your sins in the past and obey Jesus.</a:t>
            </a:r>
          </a:p>
          <a:p>
            <a:pPr lvl="1"/>
            <a:r>
              <a:rPr lang="en-US" altLang="en-US" b="1" i="1" dirty="0" smtClean="0"/>
              <a:t>Reach for the things before and press toward the </a:t>
            </a:r>
            <a:r>
              <a:rPr lang="en-US" altLang="en-US" b="1" i="1" smtClean="0"/>
              <a:t>finish line!</a:t>
            </a:r>
            <a:endParaRPr lang="en-US" altLang="en-US" b="1" i="1" dirty="0" smtClean="0"/>
          </a:p>
          <a:p>
            <a:pPr marL="914400" lvl="2" indent="0">
              <a:buNone/>
            </a:pP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63306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Bible – Keys to </a:t>
            </a:r>
            <a:r>
              <a:rPr lang="en-US" altLang="en-US" b="1" dirty="0"/>
              <a:t>V</a:t>
            </a:r>
            <a:r>
              <a:rPr lang="en-US" altLang="en-US" b="1" dirty="0" smtClean="0"/>
              <a:t>ictorious </a:t>
            </a:r>
            <a:r>
              <a:rPr lang="en-US" altLang="en-US" b="1" dirty="0" smtClean="0"/>
              <a:t>Living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Forgetting the things that are past –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Forget past difficulties and sacrifices</a:t>
            </a:r>
          </a:p>
          <a:p>
            <a:pPr lvl="2"/>
            <a:r>
              <a:rPr lang="en-US" altLang="en-US" b="1" i="1" dirty="0" smtClean="0"/>
              <a:t>Hebrews 11:24-29</a:t>
            </a:r>
          </a:p>
          <a:p>
            <a:pPr lvl="2"/>
            <a:r>
              <a:rPr lang="en-US" altLang="en-US" b="1" i="1" dirty="0" smtClean="0"/>
              <a:t>Romans 12:1-2</a:t>
            </a:r>
          </a:p>
          <a:p>
            <a:pPr lvl="2"/>
            <a:r>
              <a:rPr lang="en-US" altLang="en-US" b="1" i="1" dirty="0" smtClean="0"/>
              <a:t>Colossians 3:1-3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10629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Bible – Keys to </a:t>
            </a:r>
            <a:r>
              <a:rPr lang="en-US" altLang="en-US" b="1" dirty="0"/>
              <a:t>V</a:t>
            </a:r>
            <a:r>
              <a:rPr lang="en-US" altLang="en-US" b="1" dirty="0" smtClean="0"/>
              <a:t>ictorious </a:t>
            </a:r>
            <a:r>
              <a:rPr lang="en-US" altLang="en-US" b="1" dirty="0" smtClean="0"/>
              <a:t>Living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Forgetting the things that are past –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Forget past failures and sins</a:t>
            </a:r>
          </a:p>
          <a:p>
            <a:pPr lvl="2"/>
            <a:r>
              <a:rPr lang="en-US" altLang="en-US" b="1" i="1" dirty="0" smtClean="0"/>
              <a:t>Luke 22:32-34</a:t>
            </a:r>
          </a:p>
          <a:p>
            <a:pPr lvl="2"/>
            <a:r>
              <a:rPr lang="en-US" altLang="en-US" b="1" i="1" dirty="0" smtClean="0"/>
              <a:t>1 Timothy 1:12-13</a:t>
            </a:r>
          </a:p>
          <a:p>
            <a:pPr lvl="2"/>
            <a:r>
              <a:rPr lang="en-US" altLang="en-US" b="1" i="1" dirty="0" smtClean="0"/>
              <a:t>Luke 9:62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2441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Bible – Keys to </a:t>
            </a:r>
            <a:r>
              <a:rPr lang="en-US" altLang="en-US" b="1" dirty="0"/>
              <a:t>V</a:t>
            </a:r>
            <a:r>
              <a:rPr lang="en-US" altLang="en-US" b="1" dirty="0" smtClean="0"/>
              <a:t>ictorious </a:t>
            </a:r>
            <a:r>
              <a:rPr lang="en-US" altLang="en-US" b="1" dirty="0" smtClean="0"/>
              <a:t>Living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Forgetting the things that are past – </a:t>
            </a:r>
          </a:p>
          <a:p>
            <a:pPr lvl="1"/>
            <a:r>
              <a:rPr lang="en-US" altLang="en-US" b="1" i="1" dirty="0" smtClean="0"/>
              <a:t>Forget past attractions</a:t>
            </a:r>
          </a:p>
          <a:p>
            <a:pPr lvl="2"/>
            <a:r>
              <a:rPr lang="en-US" altLang="en-US" b="1" i="1" dirty="0" smtClean="0"/>
              <a:t>1 Timothy 6:17-19</a:t>
            </a:r>
          </a:p>
          <a:p>
            <a:pPr lvl="2"/>
            <a:r>
              <a:rPr lang="en-US" altLang="en-US" b="1" i="1" dirty="0" smtClean="0"/>
              <a:t>1 John 2:15-17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67723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Bible – Keys to </a:t>
            </a:r>
            <a:r>
              <a:rPr lang="en-US" altLang="en-US" b="1" dirty="0"/>
              <a:t>V</a:t>
            </a:r>
            <a:r>
              <a:rPr lang="en-US" altLang="en-US" b="1" dirty="0" smtClean="0"/>
              <a:t>ictorious </a:t>
            </a:r>
            <a:r>
              <a:rPr lang="en-US" altLang="en-US" b="1" dirty="0" smtClean="0"/>
              <a:t>Living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Reach for the things before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Reach for victory</a:t>
            </a:r>
            <a:endParaRPr lang="en-US" altLang="en-US" b="1" i="1" dirty="0"/>
          </a:p>
          <a:p>
            <a:pPr lvl="2"/>
            <a:r>
              <a:rPr lang="en-US" altLang="en-US" b="1" i="1" dirty="0" smtClean="0"/>
              <a:t>1 Corinthians 9:24</a:t>
            </a:r>
          </a:p>
          <a:p>
            <a:pPr lvl="2"/>
            <a:r>
              <a:rPr lang="en-US" altLang="en-US" b="1" i="1" dirty="0" smtClean="0"/>
              <a:t>1 Corinthians 15:54-58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53526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Bible – Keys to </a:t>
            </a:r>
            <a:r>
              <a:rPr lang="en-US" altLang="en-US" b="1" dirty="0"/>
              <a:t>V</a:t>
            </a:r>
            <a:r>
              <a:rPr lang="en-US" altLang="en-US" b="1" dirty="0" smtClean="0"/>
              <a:t>ictorious </a:t>
            </a:r>
            <a:r>
              <a:rPr lang="en-US" altLang="en-US" b="1" dirty="0" smtClean="0"/>
              <a:t>Living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Reach for the things before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Reach for success</a:t>
            </a:r>
            <a:endParaRPr lang="en-US" altLang="en-US" b="1" i="1" dirty="0"/>
          </a:p>
          <a:p>
            <a:pPr lvl="2"/>
            <a:r>
              <a:rPr lang="en-US" altLang="en-US" b="1" i="1" dirty="0" smtClean="0"/>
              <a:t>1 Corinthians 10:31</a:t>
            </a:r>
          </a:p>
          <a:p>
            <a:pPr lvl="2"/>
            <a:r>
              <a:rPr lang="en-US" altLang="en-US" b="1" i="1" dirty="0" smtClean="0"/>
              <a:t>Hebrews 12:1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69574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Bible – Keys to </a:t>
            </a:r>
            <a:r>
              <a:rPr lang="en-US" altLang="en-US" b="1" dirty="0"/>
              <a:t>V</a:t>
            </a:r>
            <a:r>
              <a:rPr lang="en-US" altLang="en-US" b="1" dirty="0" smtClean="0"/>
              <a:t>ictorious </a:t>
            </a:r>
            <a:r>
              <a:rPr lang="en-US" altLang="en-US" b="1" dirty="0" smtClean="0"/>
              <a:t>Living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Reach for the things before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Reach for holiness</a:t>
            </a:r>
          </a:p>
          <a:p>
            <a:pPr marL="914400" lvl="2" indent="0">
              <a:buNone/>
            </a:pPr>
            <a:r>
              <a:rPr lang="en-US" altLang="en-US" b="1" i="1" dirty="0" smtClean="0"/>
              <a:t>Romans 6:16-19,22</a:t>
            </a:r>
          </a:p>
          <a:p>
            <a:pPr marL="914400" lvl="2" indent="0">
              <a:buNone/>
            </a:pPr>
            <a:r>
              <a:rPr lang="en-US" altLang="en-US" b="1" i="1" dirty="0" smtClean="0"/>
              <a:t>Hebrews 12:4</a:t>
            </a:r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9946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Bible – Keys to </a:t>
            </a:r>
            <a:r>
              <a:rPr lang="en-US" altLang="en-US" b="1" dirty="0"/>
              <a:t>V</a:t>
            </a:r>
            <a:r>
              <a:rPr lang="en-US" altLang="en-US" b="1" dirty="0" smtClean="0"/>
              <a:t>ictorious </a:t>
            </a:r>
            <a:r>
              <a:rPr lang="en-US" altLang="en-US" b="1" dirty="0" smtClean="0"/>
              <a:t>Living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Press toward the mark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Press toward the finish line</a:t>
            </a:r>
            <a:endParaRPr lang="en-US" altLang="en-US" b="1" i="1" dirty="0"/>
          </a:p>
          <a:p>
            <a:pPr lvl="2"/>
            <a:r>
              <a:rPr lang="en-US" altLang="en-US" b="1" i="1" dirty="0" smtClean="0"/>
              <a:t>2 Timothy 4:6-8</a:t>
            </a:r>
            <a:endParaRPr lang="en-US" altLang="en-US" b="1" i="1" dirty="0"/>
          </a:p>
          <a:p>
            <a:pPr lvl="2"/>
            <a:r>
              <a:rPr lang="en-US" altLang="en-US" b="1" i="1" dirty="0" smtClean="0"/>
              <a:t>1 Timothy 6:12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4910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Bible – Keys to </a:t>
            </a:r>
            <a:r>
              <a:rPr lang="en-US" altLang="en-US" b="1" dirty="0"/>
              <a:t>V</a:t>
            </a:r>
            <a:r>
              <a:rPr lang="en-US" altLang="en-US" b="1" dirty="0" smtClean="0"/>
              <a:t>ictorious </a:t>
            </a:r>
            <a:r>
              <a:rPr lang="en-US" altLang="en-US" b="1" dirty="0" smtClean="0"/>
              <a:t>Living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Press toward the mark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Press toward faithfulness</a:t>
            </a:r>
            <a:endParaRPr lang="en-US" altLang="en-US" b="1" i="1" dirty="0"/>
          </a:p>
          <a:p>
            <a:pPr lvl="2"/>
            <a:r>
              <a:rPr lang="en-US" altLang="en-US" b="1" i="1" dirty="0" smtClean="0"/>
              <a:t>Colossians 2:5-7</a:t>
            </a:r>
            <a:endParaRPr lang="en-US" altLang="en-US" b="1" i="1" dirty="0"/>
          </a:p>
          <a:p>
            <a:pPr lvl="2"/>
            <a:r>
              <a:rPr lang="en-US" altLang="en-US" b="1" i="1" dirty="0" smtClean="0"/>
              <a:t>Revelation 2:10</a:t>
            </a:r>
          </a:p>
          <a:p>
            <a:pPr marL="914400" lvl="2" indent="0">
              <a:buNone/>
            </a:pP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6618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242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Drawing</vt:lpstr>
      <vt:lpstr>BIBLE – KEYS TO VICTORIOUS LIVING</vt:lpstr>
      <vt:lpstr>Bible – Keys to Victorious Living</vt:lpstr>
      <vt:lpstr>Bible – Keys to Victorious Living</vt:lpstr>
      <vt:lpstr>Bible – Keys to Victorious Living</vt:lpstr>
      <vt:lpstr>Bible – Keys to Victorious Living</vt:lpstr>
      <vt:lpstr>Bible – Keys to Victorious Living</vt:lpstr>
      <vt:lpstr>Bible – Keys to Victorious Living</vt:lpstr>
      <vt:lpstr>Bible – Keys to Victorious Living</vt:lpstr>
      <vt:lpstr>Bible – Keys to Victorious Living</vt:lpstr>
      <vt:lpstr>Bible – Keys to Victorious Living</vt:lpstr>
      <vt:lpstr>Bible – Keys to Victorious Living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– KEYS TO VICTORIOUS LIVING</dc:title>
  <dc:creator>Joey H. Rankin</dc:creator>
  <cp:lastModifiedBy>Joey H. Rankin</cp:lastModifiedBy>
  <cp:revision>6</cp:revision>
  <dcterms:created xsi:type="dcterms:W3CDTF">2014-10-13T14:12:53Z</dcterms:created>
  <dcterms:modified xsi:type="dcterms:W3CDTF">2014-10-17T16:07:31Z</dcterms:modified>
</cp:coreProperties>
</file>