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1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4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4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1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4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3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4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6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9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46A11-51D3-4459-8968-55E4E5DF8C83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2755D-4AAB-4C17-82C2-EFF503C3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4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sz="3600" b="1" dirty="0" smtClean="0"/>
              <a:t>JESUS – INSTRUCTIONS FOR DISCIPLES</a:t>
            </a:r>
            <a:endParaRPr lang="en-US" altLang="en-US" sz="36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074310" y="3381375"/>
            <a:ext cx="420506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 dirty="0"/>
              <a:t>Matthew </a:t>
            </a:r>
            <a:r>
              <a:rPr lang="en-US" altLang="en-US" sz="2800" b="1" i="1" dirty="0" smtClean="0"/>
              <a:t>10:5, 22; 24:3, 13</a:t>
            </a:r>
            <a:endParaRPr lang="en-US" altLang="en-US" sz="2800" b="1" i="1" dirty="0"/>
          </a:p>
          <a:p>
            <a:pPr algn="ctr"/>
            <a:r>
              <a:rPr lang="en-US" altLang="en-US" sz="2800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90661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Jesus – Instructions for Disciples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Salvation is conditional on enduring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2 Timothy 4:6-8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2 Peter 1:10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2 Timothy 4:10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1 Corinthians 9:27</a:t>
            </a:r>
          </a:p>
          <a:p>
            <a:pPr lvl="1"/>
            <a:r>
              <a:rPr lang="en-US" altLang="en-US" b="1" i="1" dirty="0" smtClean="0"/>
              <a:t>Galatians 5:4</a:t>
            </a:r>
          </a:p>
          <a:p>
            <a:pPr lvl="1"/>
            <a:r>
              <a:rPr lang="en-US" altLang="en-US" b="1" i="1" dirty="0" smtClean="0"/>
              <a:t>2 Peter 2:20-21</a:t>
            </a:r>
          </a:p>
          <a:p>
            <a:pPr lvl="1"/>
            <a:r>
              <a:rPr lang="en-US" altLang="en-US" b="1" i="1" dirty="0" smtClean="0"/>
              <a:t>1 John 5:13</a:t>
            </a:r>
          </a:p>
          <a:p>
            <a:pPr lvl="1"/>
            <a:r>
              <a:rPr lang="en-US" altLang="en-US" b="1" i="1" dirty="0" smtClean="0"/>
              <a:t>2 Corinthians 13:5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925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Jesus – Instructions for Disciples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What happens when we sin? 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1 John 1:7-9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Psalm 119:105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2 John 9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Acts 8:18-22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441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Jesus – Instructions for Disciples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What must we do to endure?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Matthew 22:37, 39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Luke 19:10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1 Peter </a:t>
            </a:r>
            <a:r>
              <a:rPr lang="en-US" altLang="en-US" b="1" i="1" dirty="0" smtClean="0"/>
              <a:t>2:2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John 4:23-24</a:t>
            </a:r>
          </a:p>
          <a:p>
            <a:pPr lvl="1"/>
            <a:r>
              <a:rPr lang="en-US" altLang="en-US" b="1" i="1" dirty="0" smtClean="0"/>
              <a:t>Romans 6:1-2</a:t>
            </a:r>
          </a:p>
          <a:p>
            <a:pPr lvl="1"/>
            <a:r>
              <a:rPr lang="en-US" altLang="en-US" b="1" i="1" dirty="0" smtClean="0"/>
              <a:t>1 Corinthians 10:13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0561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Jesus – Instructions for Disciples</a:t>
            </a:r>
            <a:endParaRPr lang="en-US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Conclusion - 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To be faithful and endure to the end is a life process.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The Bible describes this process as “walking in the light.”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God is faithful to those who are faithful to </a:t>
            </a:r>
            <a:r>
              <a:rPr lang="en-US" altLang="en-US" b="1" i="1" smtClean="0"/>
              <a:t>him!!!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9380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Drawing</vt:lpstr>
      <vt:lpstr>JESUS – INSTRUCTIONS FOR DISCIPLES</vt:lpstr>
      <vt:lpstr>Jesus – Instructions for Disciples</vt:lpstr>
      <vt:lpstr>Jesus – Instructions for Disciples</vt:lpstr>
      <vt:lpstr>Jesus – Instructions for Disciples</vt:lpstr>
      <vt:lpstr>Jesus – Instructions for Disciples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– INSTRUCTIONS FOR DISCIPLES</dc:title>
  <dc:creator>Joey H. Rankin</dc:creator>
  <cp:lastModifiedBy>Joey H. Rankin</cp:lastModifiedBy>
  <cp:revision>3</cp:revision>
  <dcterms:created xsi:type="dcterms:W3CDTF">2014-09-05T17:22:54Z</dcterms:created>
  <dcterms:modified xsi:type="dcterms:W3CDTF">2014-09-07T13:06:23Z</dcterms:modified>
</cp:coreProperties>
</file>