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2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2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8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5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0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0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8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5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69A9-45FC-47F2-8595-E739532BF36E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75BC-8169-4456-BFDE-5ECDE3538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- KEEPING </a:t>
            </a:r>
            <a:r>
              <a:rPr lang="en-US" altLang="en-US" sz="3600" b="1" dirty="0"/>
              <a:t>YOURSELF PURE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732213" y="3381375"/>
            <a:ext cx="28940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/>
              <a:t>1 TIMOTHY 5:22</a:t>
            </a:r>
          </a:p>
          <a:p>
            <a:pPr algn="ctr"/>
            <a:r>
              <a:rPr lang="en-US" altLang="en-US" sz="2800" b="1" i="1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6967118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- Keeping </a:t>
            </a:r>
            <a:r>
              <a:rPr lang="en-US" altLang="en-US" b="1" dirty="0"/>
              <a:t>Yourself Pure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Is purity important to God?</a:t>
            </a:r>
          </a:p>
          <a:p>
            <a:pPr lvl="1"/>
            <a:r>
              <a:rPr lang="en-US" altLang="en-US" b="1" i="1"/>
              <a:t>Psalm 24:3-4</a:t>
            </a:r>
          </a:p>
          <a:p>
            <a:pPr lvl="1"/>
            <a:r>
              <a:rPr lang="en-US" altLang="en-US" b="1" i="1"/>
              <a:t>Proverbs 16:2</a:t>
            </a:r>
          </a:p>
          <a:p>
            <a:pPr lvl="1"/>
            <a:r>
              <a:rPr lang="en-US" altLang="en-US" b="1" i="1"/>
              <a:t>2 Timothy 2:22</a:t>
            </a:r>
          </a:p>
          <a:p>
            <a:pPr lvl="1"/>
            <a:r>
              <a:rPr lang="en-US" altLang="en-US" b="1" i="1"/>
              <a:t>Philippians 4:8</a:t>
            </a:r>
          </a:p>
          <a:p>
            <a:pPr lvl="1"/>
            <a:r>
              <a:rPr lang="en-US" altLang="en-US" b="1" i="1"/>
              <a:t>1 Timothy 4:12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9373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- Keeping </a:t>
            </a:r>
            <a:r>
              <a:rPr lang="en-US" altLang="en-US" b="1" dirty="0"/>
              <a:t>Yourself Pure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In what ways should we be pure?</a:t>
            </a:r>
          </a:p>
          <a:p>
            <a:pPr lvl="1"/>
            <a:r>
              <a:rPr lang="en-US" altLang="en-US" b="1" i="1"/>
              <a:t>Matthew 5:8</a:t>
            </a:r>
          </a:p>
          <a:p>
            <a:pPr lvl="1"/>
            <a:r>
              <a:rPr lang="en-US" altLang="en-US" b="1" i="1"/>
              <a:t>Ephesians 4:29</a:t>
            </a:r>
          </a:p>
          <a:p>
            <a:pPr lvl="1"/>
            <a:r>
              <a:rPr lang="en-US" altLang="en-US" b="1" i="1"/>
              <a:t>1 Peter 2:11-12</a:t>
            </a:r>
          </a:p>
          <a:p>
            <a:pPr lvl="1"/>
            <a:r>
              <a:rPr lang="en-US" altLang="en-US" b="1" i="1"/>
              <a:t>Titus 2:7</a:t>
            </a:r>
          </a:p>
          <a:p>
            <a:pPr lvl="1"/>
            <a:r>
              <a:rPr lang="en-US" altLang="en-US" b="1" i="1"/>
              <a:t>1 Timothy 6:17-19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45015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- Keeping </a:t>
            </a:r>
            <a:r>
              <a:rPr lang="en-US" altLang="en-US" b="1" dirty="0"/>
              <a:t>Yourself Pure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/>
              <a:t>How do we keep ourselves pure?</a:t>
            </a:r>
          </a:p>
          <a:p>
            <a:pPr lvl="1"/>
            <a:r>
              <a:rPr lang="en-US" altLang="en-US" b="1" i="1"/>
              <a:t>Proverbs 4:23</a:t>
            </a:r>
          </a:p>
          <a:p>
            <a:pPr lvl="1"/>
            <a:r>
              <a:rPr lang="en-US" altLang="en-US" b="1" i="1"/>
              <a:t>Romans 12:1-2</a:t>
            </a:r>
          </a:p>
          <a:p>
            <a:pPr lvl="1"/>
            <a:r>
              <a:rPr lang="en-US" altLang="en-US" b="1" i="1"/>
              <a:t>1 John 2:15</a:t>
            </a:r>
          </a:p>
          <a:p>
            <a:pPr lvl="1"/>
            <a:r>
              <a:rPr lang="en-US" altLang="en-US" b="1" i="1"/>
              <a:t>1 Corinthians 15:33</a:t>
            </a:r>
          </a:p>
          <a:p>
            <a:pPr lvl="1"/>
            <a:r>
              <a:rPr lang="en-US" altLang="en-US" b="1" i="1"/>
              <a:t>1 Thessalonians 5:21-22</a:t>
            </a:r>
          </a:p>
          <a:p>
            <a:pPr lvl="1"/>
            <a:r>
              <a:rPr lang="en-US" altLang="en-US" b="1" i="1"/>
              <a:t>1 John 1:5-10</a:t>
            </a:r>
          </a:p>
          <a:p>
            <a:pPr>
              <a:buFontTx/>
              <a:buNone/>
            </a:pPr>
            <a:endParaRPr lang="en-US" altLang="en-US" b="1" i="1">
              <a:solidFill>
                <a:srgbClr val="FF0000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2462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b="1" dirty="0" smtClean="0"/>
              <a:t>Bible </a:t>
            </a:r>
            <a:r>
              <a:rPr lang="en-US" altLang="en-US" b="1" smtClean="0"/>
              <a:t>- Keeping </a:t>
            </a:r>
            <a:r>
              <a:rPr lang="en-US" altLang="en-US" b="1" dirty="0"/>
              <a:t>Yourself Pure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/>
              <a:t>Conclusion</a:t>
            </a:r>
          </a:p>
          <a:p>
            <a:pPr lvl="1"/>
            <a:r>
              <a:rPr lang="en-US" altLang="en-US" b="1" i="1"/>
              <a:t>Purity is important to </a:t>
            </a:r>
            <a:r>
              <a:rPr lang="en-US" altLang="en-US" b="1" i="1" smtClean="0"/>
              <a:t>God!</a:t>
            </a:r>
            <a:endParaRPr lang="en-US" altLang="en-US" b="1" i="1"/>
          </a:p>
          <a:p>
            <a:pPr lvl="1"/>
            <a:r>
              <a:rPr lang="en-US" altLang="en-US" b="1" i="1" dirty="0"/>
              <a:t>Is it important to you?</a:t>
            </a:r>
          </a:p>
          <a:p>
            <a:pPr lvl="1"/>
            <a:r>
              <a:rPr lang="en-US" altLang="en-US" b="1" i="1" dirty="0"/>
              <a:t>Keep yourself pure!!!</a:t>
            </a:r>
          </a:p>
          <a:p>
            <a:pPr lvl="1">
              <a:buFontTx/>
              <a:buNone/>
            </a:pP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0300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BIBLE - KEEPING YOURSELF PURE</vt:lpstr>
      <vt:lpstr>Bible - Keeping Yourself Pure</vt:lpstr>
      <vt:lpstr>Bible - Keeping Yourself Pure</vt:lpstr>
      <vt:lpstr>Bible - Keeping Yourself Pure</vt:lpstr>
      <vt:lpstr>Bible - Keeping Yourself Pure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KEEPING YOURSELF PURE</dc:title>
  <dc:creator>Joey H. Rankin</dc:creator>
  <cp:lastModifiedBy>Joey H. Rankin</cp:lastModifiedBy>
  <cp:revision>2</cp:revision>
  <dcterms:created xsi:type="dcterms:W3CDTF">2014-10-13T14:08:09Z</dcterms:created>
  <dcterms:modified xsi:type="dcterms:W3CDTF">2014-10-15T13:46:56Z</dcterms:modified>
</cp:coreProperties>
</file>