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4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9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3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0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0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8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0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1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B8C7-A200-4E28-92AE-3FA95E51A8C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008E-7480-454B-A121-3590C14BD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1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801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rgbClr val="FF9900"/>
                </a:solidFill>
              </a:rPr>
              <a:t>Bible</a:t>
            </a:r>
          </a:p>
          <a:p>
            <a:pPr algn="ctr"/>
            <a:r>
              <a:rPr lang="en-US" altLang="en-US" sz="6600" b="1" dirty="0" smtClean="0">
                <a:solidFill>
                  <a:srgbClr val="FF0000"/>
                </a:solidFill>
              </a:rPr>
              <a:t>Patience</a:t>
            </a:r>
          </a:p>
          <a:p>
            <a:pPr algn="ctr"/>
            <a:r>
              <a:rPr lang="en-US" altLang="en-US" sz="6600" b="1" dirty="0" smtClean="0">
                <a:solidFill>
                  <a:srgbClr val="FF0000"/>
                </a:solidFill>
              </a:rPr>
              <a:t>Hebrews 12:1</a:t>
            </a:r>
          </a:p>
          <a:p>
            <a:pPr algn="ctr"/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12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Patience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24708" y="1447800"/>
            <a:ext cx="64008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needed?  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Jeremiah 15:15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5:10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Peter 1:5-6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1:4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21:19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18:26-29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8:24-25</a:t>
            </a:r>
          </a:p>
          <a:p>
            <a:pPr lvl="1">
              <a:buFont typeface="Wingdings" pitchFamily="2" charset="2"/>
              <a:buChar char="ü"/>
            </a:pPr>
            <a:endParaRPr lang="en-US" alt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701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Patience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Is it obtained?  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12:1; 10:36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5:11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Thessalonians 1:4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6:10-12</a:t>
            </a:r>
            <a:endParaRPr lang="en-US" alt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15:4-5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 2:2-3</a:t>
            </a:r>
          </a:p>
          <a:p>
            <a:pPr lvl="1">
              <a:buFont typeface="Wingdings" pitchFamily="2" charset="2"/>
              <a:buChar char="ü"/>
            </a:pPr>
            <a:endParaRPr lang="en-US" alt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3424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Patience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600200"/>
            <a:ext cx="64008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develop it?  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1:3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Timothy 6:11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Titus 2:1-2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5:1-5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15:58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Galatians 5:22-26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 14:12-13</a:t>
            </a:r>
          </a:p>
          <a:p>
            <a:pPr lvl="1">
              <a:buFont typeface="Wingdings" pitchFamily="2" charset="2"/>
              <a:buChar char="ü"/>
            </a:pPr>
            <a:endParaRPr lang="en-US" alt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0040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>
                <a:solidFill>
                  <a:srgbClr val="FF3300"/>
                </a:solidFill>
              </a:rPr>
              <a:t>Patience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24708" y="1447800"/>
            <a:ext cx="667629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 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rate your patience?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God view our patience?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is patiently waiting for you and me!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does not want us to </a:t>
            </a:r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perish!!!</a:t>
            </a:r>
            <a:endParaRPr lang="en-US" alt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endParaRPr lang="en-US" alt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04869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101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3</cp:revision>
  <dcterms:created xsi:type="dcterms:W3CDTF">2014-11-06T15:38:37Z</dcterms:created>
  <dcterms:modified xsi:type="dcterms:W3CDTF">2014-11-09T14:27:18Z</dcterms:modified>
</cp:coreProperties>
</file>