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8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5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3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7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8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2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5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3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8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4313-2F27-4F52-83D8-7485CD8C580A}" type="datetimeFigureOut">
              <a:rPr lang="en-US" smtClean="0"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31006-6374-4B1F-B51E-B140B6B742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2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– EVIDENCES OF DRIFTING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 dirty="0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211421" y="3381375"/>
            <a:ext cx="193559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 smtClean="0"/>
              <a:t>HOSEA 11:7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0973968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Remedies against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We must have a strong anchor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Colossians 2:6-7</a:t>
            </a:r>
          </a:p>
          <a:p>
            <a:pPr lvl="2"/>
            <a:r>
              <a:rPr lang="en-US" altLang="en-US" b="1" i="1" dirty="0" smtClean="0"/>
              <a:t>John 8:32</a:t>
            </a:r>
          </a:p>
          <a:p>
            <a:pPr lvl="2"/>
            <a:r>
              <a:rPr lang="en-US" altLang="en-US" b="1" i="1" dirty="0" smtClean="0"/>
              <a:t>Hebrews 6:18-19</a:t>
            </a:r>
          </a:p>
          <a:p>
            <a:pPr lvl="2"/>
            <a:r>
              <a:rPr lang="en-US" altLang="en-US" b="1" i="1" dirty="0" smtClean="0"/>
              <a:t>Ephesians 3:16-19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8718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086600" cy="5257800"/>
          </a:xfrm>
        </p:spPr>
        <p:txBody>
          <a:bodyPr>
            <a:normAutofit fontScale="92500"/>
          </a:bodyPr>
          <a:lstStyle/>
          <a:p>
            <a:r>
              <a:rPr lang="en-US" altLang="en-US" b="1" i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Brethren are we drifting?</a:t>
            </a:r>
          </a:p>
          <a:p>
            <a:pPr lvl="1"/>
            <a:r>
              <a:rPr lang="en-US" altLang="en-US" b="1" i="1" dirty="0" smtClean="0"/>
              <a:t>Are there signs of drifting in your life?</a:t>
            </a:r>
          </a:p>
          <a:p>
            <a:pPr lvl="1"/>
            <a:r>
              <a:rPr lang="en-US" altLang="en-US" b="1" i="1" dirty="0" smtClean="0"/>
              <a:t>Honestly ask yourself – </a:t>
            </a:r>
          </a:p>
          <a:p>
            <a:pPr lvl="2"/>
            <a:r>
              <a:rPr lang="en-US" altLang="en-US" b="1" i="1" dirty="0" smtClean="0"/>
              <a:t>Is my desire to study the word of God diminishing?</a:t>
            </a:r>
          </a:p>
          <a:p>
            <a:pPr lvl="2"/>
            <a:r>
              <a:rPr lang="en-US" altLang="en-US" b="1" i="1" dirty="0" smtClean="0"/>
              <a:t>Is my desire </a:t>
            </a:r>
            <a:r>
              <a:rPr lang="en-US" altLang="en-US" b="1" i="1" smtClean="0"/>
              <a:t>to talk to </a:t>
            </a:r>
            <a:r>
              <a:rPr lang="en-US" altLang="en-US" b="1" i="1" dirty="0" smtClean="0"/>
              <a:t>God in prayer diminishing?</a:t>
            </a:r>
          </a:p>
          <a:p>
            <a:pPr lvl="2"/>
            <a:r>
              <a:rPr lang="en-US" altLang="en-US" b="1" i="1" dirty="0" smtClean="0"/>
              <a:t>Is my desire to be with the people of God not what it used to be?</a:t>
            </a:r>
          </a:p>
          <a:p>
            <a:pPr lvl="2"/>
            <a:r>
              <a:rPr lang="en-US" altLang="en-US" b="1" i="1" dirty="0" smtClean="0"/>
              <a:t>Have I lost my desire to save those lost in sin?</a:t>
            </a:r>
          </a:p>
          <a:p>
            <a:pPr lvl="2"/>
            <a:r>
              <a:rPr lang="en-US" altLang="en-US" b="1" i="1" dirty="0" smtClean="0"/>
              <a:t>Am I too enamored by the things of the world?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149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Things we should know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Hebrews 3:12 – Drifting requires no effort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Rev. </a:t>
            </a:r>
            <a:r>
              <a:rPr lang="en-US" altLang="en-US" b="1" i="1" dirty="0" smtClean="0"/>
              <a:t>3:1-3 </a:t>
            </a:r>
            <a:r>
              <a:rPr lang="en-US" altLang="en-US" b="1" i="1" dirty="0" smtClean="0"/>
              <a:t>– It is an unconscious process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Peter 1:5-11, 3:17-18 – We never drift upstream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Samuel 11:1-15 – The speed downstream increases</a:t>
            </a:r>
          </a:p>
          <a:p>
            <a:pPr lvl="1"/>
            <a:r>
              <a:rPr lang="en-US" altLang="en-US" b="1" i="1" dirty="0" smtClean="0"/>
              <a:t>Eph. 6:4, 4:14 – It is dangerous to others</a:t>
            </a:r>
          </a:p>
          <a:p>
            <a:pPr lvl="1"/>
            <a:r>
              <a:rPr lang="en-US" altLang="en-US" b="1" i="1" dirty="0" smtClean="0"/>
              <a:t>Hebrews 2:1-3 – It ends in shipwreck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3027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Common signs of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Diminishing desire to study God’s word and pray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Genesis 1:1</a:t>
            </a:r>
          </a:p>
          <a:p>
            <a:pPr lvl="2"/>
            <a:r>
              <a:rPr lang="en-US" altLang="en-US" b="1" i="1" dirty="0" smtClean="0"/>
              <a:t>Psalm 19:7-10</a:t>
            </a:r>
          </a:p>
          <a:p>
            <a:pPr lvl="2"/>
            <a:r>
              <a:rPr lang="en-US" altLang="en-US" b="1" i="1" dirty="0" smtClean="0"/>
              <a:t>Psalm 1:1-3</a:t>
            </a:r>
          </a:p>
          <a:p>
            <a:pPr lvl="2"/>
            <a:r>
              <a:rPr lang="en-US" altLang="en-US" b="1" i="1" dirty="0" smtClean="0"/>
              <a:t>Mark 1:35, 6:46</a:t>
            </a:r>
          </a:p>
          <a:p>
            <a:pPr lvl="2"/>
            <a:r>
              <a:rPr lang="en-US" altLang="en-US" b="1" i="1" dirty="0" smtClean="0"/>
              <a:t>Luke 18:1-5</a:t>
            </a:r>
          </a:p>
          <a:p>
            <a:pPr lvl="2"/>
            <a:r>
              <a:rPr lang="en-US" altLang="en-US" b="1" i="1" dirty="0" smtClean="0"/>
              <a:t>Revelation 3:14-17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6692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Common signs of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Diminishing desire to be with God’s people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Hebrews 10:25</a:t>
            </a:r>
          </a:p>
          <a:p>
            <a:pPr lvl="2"/>
            <a:r>
              <a:rPr lang="en-US" altLang="en-US" b="1" i="1" dirty="0" smtClean="0"/>
              <a:t>Psalm 122:1</a:t>
            </a:r>
          </a:p>
          <a:p>
            <a:pPr lvl="2"/>
            <a:r>
              <a:rPr lang="en-US" altLang="en-US" b="1" i="1" dirty="0" smtClean="0"/>
              <a:t>Romans 14:19</a:t>
            </a:r>
          </a:p>
          <a:p>
            <a:pPr lvl="2"/>
            <a:r>
              <a:rPr lang="en-US" altLang="en-US" b="1" i="1" dirty="0" smtClean="0"/>
              <a:t>Hebrews 3:13</a:t>
            </a:r>
          </a:p>
          <a:p>
            <a:pPr lvl="2"/>
            <a:r>
              <a:rPr lang="en-US" altLang="en-US" b="1" i="1" dirty="0" smtClean="0"/>
              <a:t>Ecclesiastes 4:9-12</a:t>
            </a:r>
          </a:p>
          <a:p>
            <a:pPr lvl="2"/>
            <a:r>
              <a:rPr lang="en-US" altLang="en-US" b="1" i="1" dirty="0" smtClean="0"/>
              <a:t>1 Corinthians 15:33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5177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Common signs of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Diminishing desire to share the gospel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Acts 8:4</a:t>
            </a:r>
          </a:p>
          <a:p>
            <a:pPr lvl="2"/>
            <a:r>
              <a:rPr lang="en-US" altLang="en-US" b="1" i="1" dirty="0" smtClean="0"/>
              <a:t>1 </a:t>
            </a:r>
            <a:r>
              <a:rPr lang="en-US" altLang="en-US" b="1" i="1" dirty="0"/>
              <a:t>T</a:t>
            </a:r>
            <a:r>
              <a:rPr lang="en-US" altLang="en-US" b="1" i="1" dirty="0" smtClean="0"/>
              <a:t>hessalonians 1:7-8</a:t>
            </a:r>
          </a:p>
          <a:p>
            <a:pPr lvl="2"/>
            <a:r>
              <a:rPr lang="en-US" altLang="en-US" b="1" i="1" dirty="0" smtClean="0"/>
              <a:t>Jude 21-23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1421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Common signs of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Increasingly thrilled over the things of this world - 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1 </a:t>
            </a:r>
            <a:r>
              <a:rPr lang="en-US" altLang="en-US" b="1" i="1" dirty="0"/>
              <a:t>J</a:t>
            </a:r>
            <a:r>
              <a:rPr lang="en-US" altLang="en-US" b="1" i="1" dirty="0" smtClean="0"/>
              <a:t>ohn 2:15-17</a:t>
            </a:r>
          </a:p>
          <a:p>
            <a:pPr lvl="2"/>
            <a:r>
              <a:rPr lang="en-US" altLang="en-US" b="1" i="1" dirty="0" smtClean="0"/>
              <a:t>2 Timothy 3:4</a:t>
            </a:r>
          </a:p>
          <a:p>
            <a:pPr lvl="2"/>
            <a:r>
              <a:rPr lang="en-US" altLang="en-US" b="1" i="1" dirty="0" smtClean="0"/>
              <a:t>2 Peter 3:9-11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8114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Remedies against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Keep rowing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2 Peter 1:5,10</a:t>
            </a:r>
          </a:p>
          <a:p>
            <a:pPr lvl="2"/>
            <a:r>
              <a:rPr lang="en-US" altLang="en-US" b="1" i="1" dirty="0" smtClean="0"/>
              <a:t>2 Peter 1:5-8</a:t>
            </a:r>
          </a:p>
          <a:p>
            <a:pPr lvl="2"/>
            <a:r>
              <a:rPr lang="en-US" altLang="en-US" b="1" i="1" dirty="0" smtClean="0"/>
              <a:t>Philippians 3:12-15</a:t>
            </a:r>
          </a:p>
          <a:p>
            <a:pPr lvl="2"/>
            <a:r>
              <a:rPr lang="en-US" altLang="en-US" b="1" i="1" dirty="0" smtClean="0"/>
              <a:t>2 Corinthians 4:16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1532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Remedies against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Watch out for the undercurrents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1 Peter 2:11</a:t>
            </a:r>
          </a:p>
          <a:p>
            <a:pPr lvl="2"/>
            <a:r>
              <a:rPr lang="en-US" altLang="en-US" b="1" i="1" dirty="0" smtClean="0"/>
              <a:t>1 Corinthians 10:13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4660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– Evidences of Drifting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Remedies against drifting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Expect to go against the tide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Matthew 7:13-14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3783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352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Drawing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  <vt:lpstr>Bible – Evidences of Drifting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– EVIDENCES OF DRIFTING</dc:title>
  <dc:creator>Joey H. Rankin</dc:creator>
  <cp:lastModifiedBy>Joey H. Rankin</cp:lastModifiedBy>
  <cp:revision>6</cp:revision>
  <dcterms:created xsi:type="dcterms:W3CDTF">2014-10-21T17:41:16Z</dcterms:created>
  <dcterms:modified xsi:type="dcterms:W3CDTF">2014-10-25T15:29:23Z</dcterms:modified>
</cp:coreProperties>
</file>