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81" d="100"/>
          <a:sy n="81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6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7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4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6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5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4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1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9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2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43581-CB9F-4BD5-8880-935E3469C00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F69E9-14E2-4175-B040-641101CC6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40175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rgbClr val="FF9900"/>
                </a:solidFill>
              </a:rPr>
              <a:t>Bible</a:t>
            </a:r>
            <a:endParaRPr lang="en-US" altLang="en-US" sz="6600" b="1" dirty="0">
              <a:solidFill>
                <a:srgbClr val="FF9900"/>
              </a:solidFill>
            </a:endParaRP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FORGIVENESS</a:t>
            </a:r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i="1" dirty="0" smtClean="0">
                <a:solidFill>
                  <a:srgbClr val="FF0000"/>
                </a:solidFill>
              </a:rPr>
              <a:t>Luke 23:32-46</a:t>
            </a:r>
            <a:endParaRPr lang="en-US" altLang="en-US" sz="4000" b="1" i="1" dirty="0">
              <a:solidFill>
                <a:srgbClr val="FF0000"/>
              </a:solidFill>
            </a:endParaRPr>
          </a:p>
          <a:p>
            <a:pPr algn="ctr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3679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Forgiveness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21336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do we obtain forgiveness?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7:24-27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10:10-14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2:21-24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975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Forgiveness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2057400"/>
            <a:ext cx="64008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Bible examples of forgiveness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7:59-60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Timothy 4:16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17:3-4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18:9-14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26456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Forgiveness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20574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To what degree does God forgive?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7:36-50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8:12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15:18-24</a:t>
            </a:r>
          </a:p>
        </p:txBody>
      </p:sp>
    </p:spTree>
    <p:extLst>
      <p:ext uri="{BB962C8B-B14F-4D97-AF65-F5344CB8AC3E}">
        <p14:creationId xmlns:p14="http://schemas.microsoft.com/office/powerpoint/2010/main" val="18455047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Forgiveness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2057400"/>
            <a:ext cx="64008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Forgiveness is not optional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3:13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4:32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6:12-15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13:5</a:t>
            </a:r>
          </a:p>
        </p:txBody>
      </p:sp>
    </p:spTree>
    <p:extLst>
      <p:ext uri="{BB962C8B-B14F-4D97-AF65-F5344CB8AC3E}">
        <p14:creationId xmlns:p14="http://schemas.microsoft.com/office/powerpoint/2010/main" val="34294611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Forgiveness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2057400"/>
            <a:ext cx="64008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Do I have to overlook the faults of a friend?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17:1-5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13:4-10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22:33-34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22:54-62</a:t>
            </a:r>
          </a:p>
        </p:txBody>
      </p:sp>
    </p:spTree>
    <p:extLst>
      <p:ext uri="{BB962C8B-B14F-4D97-AF65-F5344CB8AC3E}">
        <p14:creationId xmlns:p14="http://schemas.microsoft.com/office/powerpoint/2010/main" val="5154034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Forgiveness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20574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Can a friend fail?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Can we forgive?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must be willing to </a:t>
            </a:r>
            <a:r>
              <a:rPr lang="en-US" altLang="en-US" sz="2800" b="1" smtClean="0">
                <a:solidFill>
                  <a:srgbClr val="FF0000"/>
                </a:solidFill>
              </a:rPr>
              <a:t>forgive others!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849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4</cp:revision>
  <dcterms:created xsi:type="dcterms:W3CDTF">2014-11-14T19:48:31Z</dcterms:created>
  <dcterms:modified xsi:type="dcterms:W3CDTF">2014-11-16T22:20:58Z</dcterms:modified>
</cp:coreProperties>
</file>