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3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A37E-3F07-46AB-932B-96C5C7F08DD0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97B7-423D-483A-9C44-32C04CA5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8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5509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  <a:endParaRPr lang="en-US" altLang="en-US" sz="48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>
                <a:solidFill>
                  <a:srgbClr val="FF0000"/>
                </a:solidFill>
              </a:rPr>
              <a:t>Hell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250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real place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12:4-5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John 17:17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Titus 1:1-2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921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horrible place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25:41, 46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Mark 9:43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Revelation 20:15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13:42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9616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anyone can go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John 4:8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11:22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Thessalonians 1:7-9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677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that will last forever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Jude 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Mark 3:29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183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where many classes of people will abide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Revelation 21:8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Peter 2:20-22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25:41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089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from which there is no escape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16:26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Peter 3:9-12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825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to be avoided -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1:16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Hebrews 5:8-9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2383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Bible Facts About</a:t>
            </a:r>
            <a:br>
              <a:rPr lang="en-US" altLang="en-US" sz="4000" b="1"/>
            </a:br>
            <a:r>
              <a:rPr lang="en-US" altLang="en-US" sz="4000" b="1">
                <a:solidFill>
                  <a:srgbClr val="FF3300"/>
                </a:solidFill>
              </a:rPr>
              <a:t>Hell</a:t>
            </a:r>
            <a:r>
              <a:rPr lang="en-US" altLang="en-US" sz="4000" b="1">
                <a:solidFill>
                  <a:srgbClr val="FF0000"/>
                </a:solidFill>
              </a:rPr>
              <a:t>                    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77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Conclusion –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Hell is a place to avoid at all costs.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Where do you wish to spend eternity?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You must make the choice!!!</a:t>
            </a:r>
          </a:p>
          <a:p>
            <a:pPr lvl="1">
              <a:buFont typeface="Wingdings" pitchFamily="2" charset="2"/>
              <a:buNone/>
            </a:pPr>
            <a:endParaRPr lang="en-US" alt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254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Corel Presentations 11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</cp:revision>
  <dcterms:created xsi:type="dcterms:W3CDTF">2014-10-30T15:00:49Z</dcterms:created>
  <dcterms:modified xsi:type="dcterms:W3CDTF">2014-10-30T15:07:51Z</dcterms:modified>
</cp:coreProperties>
</file>