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5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7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1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1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0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C8D0D-6A24-4699-989E-B9603024EC11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3070-7A50-4054-BC49-397D1435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9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4017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rgbClr val="FF9900"/>
                </a:solidFill>
              </a:rPr>
              <a:t>Bible</a:t>
            </a:r>
            <a:endParaRPr lang="en-US" altLang="en-US" sz="66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>
                <a:solidFill>
                  <a:srgbClr val="FF0000"/>
                </a:solidFill>
              </a:rPr>
              <a:t>Mercy</a:t>
            </a: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i="1" dirty="0">
                <a:solidFill>
                  <a:srgbClr val="FF0000"/>
                </a:solidFill>
              </a:rPr>
              <a:t>Psalm 103:8</a:t>
            </a:r>
          </a:p>
          <a:p>
            <a:pPr algn="ctr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651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Mercy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God is Merciful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Genesis 39:19-23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1 Chronicles 16:34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</a:t>
            </a:r>
            <a:r>
              <a:rPr lang="en-US" altLang="en-US" sz="2800" b="1" smtClean="0">
                <a:solidFill>
                  <a:srgbClr val="FF0000"/>
                </a:solidFill>
              </a:rPr>
              <a:t>136:1-9</a:t>
            </a:r>
            <a:endParaRPr lang="en-US" altLang="en-US" sz="2800" b="1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Ephesians 2:1-7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Titus 3:3-7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James 5:11</a:t>
            </a:r>
          </a:p>
          <a:p>
            <a:pPr lvl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691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Mercy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We need God’s mercy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Proverbs 3:3-6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41:4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51:1-4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Luke 18:9-14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Hebrews 4:16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5039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Mercy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We must extend mercy to others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Micah 6:8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6:14-15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18:23-25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James 2:13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Luke 6:36</a:t>
            </a:r>
          </a:p>
          <a:p>
            <a:pPr lvl="1">
              <a:buFont typeface="Wingdings" pitchFamily="2" charset="2"/>
              <a:buNone/>
            </a:pPr>
            <a:endParaRPr lang="en-US" altLang="en-US" sz="2800" b="1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29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Mercy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71600" y="1447800"/>
            <a:ext cx="64008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God is merciful to us!!!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Do we avail ourselves of the mercy of God?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Do we extend mercy to others?</a:t>
            </a:r>
          </a:p>
          <a:p>
            <a:pPr lvl="2">
              <a:buFont typeface="Wingdings" pitchFamily="2" charset="2"/>
              <a:buNone/>
            </a:pPr>
            <a:endParaRPr lang="en-US" altLang="en-US" sz="2800" b="1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 sz="2800" b="1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 sz="2800" b="1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923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2014-11-11T17:00:09Z</dcterms:created>
  <dcterms:modified xsi:type="dcterms:W3CDTF">2014-11-15T16:50:57Z</dcterms:modified>
</cp:coreProperties>
</file>