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7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7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3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5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8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8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149C5-6DF0-4C90-BD76-5A2EF9E60D10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1ACA-0A31-42D1-BC93-554A996EC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7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CHRISTMAS</a:t>
            </a:r>
            <a:endParaRPr lang="en-US" altLang="en-US" sz="32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148138" y="3381375"/>
            <a:ext cx="2163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/>
              <a:t>ACTS 17:11</a:t>
            </a:r>
          </a:p>
          <a:p>
            <a:pPr algn="ctr"/>
            <a:r>
              <a:rPr lang="en-US" altLang="en-US" sz="2800" b="1" i="1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5249694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CELEBRATION </a:t>
            </a:r>
            <a:r>
              <a:rPr lang="en-US" altLang="en-US" sz="3200" b="1" dirty="0"/>
              <a:t>OF CHRISTMAS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Birth of Jesus</a:t>
            </a:r>
          </a:p>
          <a:p>
            <a:pPr lvl="1"/>
            <a:r>
              <a:rPr lang="en-US" altLang="en-US" b="1" i="1"/>
              <a:t>Isaiah 7:14</a:t>
            </a:r>
          </a:p>
          <a:p>
            <a:pPr lvl="1"/>
            <a:r>
              <a:rPr lang="en-US" altLang="en-US" b="1" i="1"/>
              <a:t>Isaiah 9:6-7</a:t>
            </a:r>
          </a:p>
          <a:p>
            <a:pPr lvl="1"/>
            <a:r>
              <a:rPr lang="en-US" altLang="en-US" b="1" i="1"/>
              <a:t>Micah 5:2-5</a:t>
            </a:r>
          </a:p>
          <a:p>
            <a:pPr lvl="1"/>
            <a:r>
              <a:rPr lang="en-US" altLang="en-US" b="1" i="1"/>
              <a:t>Matthew 1:18-24</a:t>
            </a:r>
          </a:p>
          <a:p>
            <a:pPr lvl="1"/>
            <a:r>
              <a:rPr lang="en-US" altLang="en-US" b="1" i="1"/>
              <a:t>Luke 2:1-7</a:t>
            </a:r>
          </a:p>
          <a:p>
            <a:pPr lvl="1"/>
            <a:r>
              <a:rPr lang="en-US" altLang="en-US" b="1" i="1"/>
              <a:t>John 1:29</a:t>
            </a:r>
          </a:p>
          <a:p>
            <a:pPr lvl="1">
              <a:buFontTx/>
              <a:buNone/>
            </a:pPr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3303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CELEBRATION </a:t>
            </a:r>
            <a:r>
              <a:rPr lang="en-US" altLang="en-US" sz="3200" b="1" dirty="0"/>
              <a:t>OF CHRISTMAS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Proclamations</a:t>
            </a:r>
          </a:p>
          <a:p>
            <a:pPr lvl="1"/>
            <a:r>
              <a:rPr lang="en-US" altLang="en-US" b="1" i="1"/>
              <a:t>Luke 2:8-14</a:t>
            </a:r>
          </a:p>
          <a:p>
            <a:pPr lvl="1"/>
            <a:r>
              <a:rPr lang="en-US" altLang="en-US" b="1" i="1"/>
              <a:t>Luke 2:21-32</a:t>
            </a:r>
          </a:p>
          <a:p>
            <a:pPr lvl="1"/>
            <a:r>
              <a:rPr lang="en-US" altLang="en-US" b="1" i="1"/>
              <a:t>Luke 2:36-38</a:t>
            </a:r>
          </a:p>
          <a:p>
            <a:pPr lvl="1"/>
            <a:r>
              <a:rPr lang="en-US" altLang="en-US" b="1" i="1"/>
              <a:t>Colossians 3:17</a:t>
            </a:r>
          </a:p>
          <a:p>
            <a:pPr lvl="1"/>
            <a:r>
              <a:rPr lang="en-US" altLang="en-US" b="1" i="1"/>
              <a:t>Acts 20:7</a:t>
            </a:r>
          </a:p>
          <a:p>
            <a:pPr lvl="1">
              <a:buFontTx/>
              <a:buNone/>
            </a:pPr>
            <a:endParaRPr lang="en-US" altLang="en-US" b="1" i="1"/>
          </a:p>
          <a:p>
            <a:pPr lvl="1">
              <a:buFontTx/>
              <a:buNone/>
            </a:pPr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3132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CELEBRATION </a:t>
            </a:r>
            <a:r>
              <a:rPr lang="en-US" altLang="en-US" sz="3200" b="1" dirty="0"/>
              <a:t>OF CHRISTMAS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239000" cy="4906962"/>
          </a:xfrm>
        </p:spPr>
        <p:txBody>
          <a:bodyPr/>
          <a:lstStyle/>
          <a:p>
            <a:r>
              <a:rPr lang="en-US" altLang="en-US" b="1" i="1"/>
              <a:t>Should it be a work of the church?</a:t>
            </a:r>
          </a:p>
          <a:p>
            <a:pPr lvl="1"/>
            <a:r>
              <a:rPr lang="en-US" altLang="en-US" b="1" i="1"/>
              <a:t>Revelation 22:13</a:t>
            </a:r>
          </a:p>
          <a:p>
            <a:pPr lvl="1"/>
            <a:r>
              <a:rPr lang="en-US" altLang="en-US" b="1" i="1"/>
              <a:t>Mark 7:7-9</a:t>
            </a:r>
          </a:p>
          <a:p>
            <a:pPr lvl="1"/>
            <a:r>
              <a:rPr lang="en-US" altLang="en-US" b="1" i="1"/>
              <a:t>Galatians 4:8-11</a:t>
            </a:r>
          </a:p>
          <a:p>
            <a:pPr lvl="1"/>
            <a:r>
              <a:rPr lang="en-US" altLang="en-US" b="1" i="1"/>
              <a:t>Romans 14:5-6</a:t>
            </a:r>
          </a:p>
          <a:p>
            <a:pPr lvl="1">
              <a:buFontTx/>
              <a:buNone/>
            </a:pPr>
            <a:endParaRPr lang="en-US" altLang="en-US" b="1" i="1"/>
          </a:p>
          <a:p>
            <a:pPr lvl="1">
              <a:buFontTx/>
              <a:buNone/>
            </a:pPr>
            <a:endParaRPr lang="en-US" altLang="en-US" b="1" i="1"/>
          </a:p>
          <a:p>
            <a:pPr lvl="1">
              <a:buFontTx/>
              <a:buNone/>
            </a:pPr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1468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200" b="1" dirty="0" smtClean="0"/>
              <a:t>BIBLE - CELEBRATION </a:t>
            </a:r>
            <a:r>
              <a:rPr lang="en-US" altLang="en-US" sz="3200" b="1" dirty="0"/>
              <a:t>OF CHRISTMAS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239000" cy="4906962"/>
          </a:xfrm>
        </p:spPr>
        <p:txBody>
          <a:bodyPr/>
          <a:lstStyle/>
          <a:p>
            <a:r>
              <a:rPr lang="en-US" altLang="en-US" b="1" i="1"/>
              <a:t>Conclusion</a:t>
            </a:r>
          </a:p>
          <a:p>
            <a:pPr lvl="1"/>
            <a:r>
              <a:rPr lang="en-US" altLang="en-US" b="1" i="1"/>
              <a:t>We should celebrate the birth of Christ every day.</a:t>
            </a:r>
          </a:p>
          <a:p>
            <a:pPr lvl="1"/>
            <a:r>
              <a:rPr lang="en-US" altLang="en-US" b="1" i="1"/>
              <a:t>The birth of Christ made salvation possible!</a:t>
            </a:r>
          </a:p>
          <a:p>
            <a:pPr lvl="1"/>
            <a:r>
              <a:rPr lang="en-US" altLang="en-US" b="1" i="1"/>
              <a:t>Have you submitted to the rule of Christ in your life?</a:t>
            </a:r>
          </a:p>
          <a:p>
            <a:pPr lvl="1"/>
            <a:r>
              <a:rPr lang="en-US" altLang="en-US" b="1" i="1"/>
              <a:t>“Behold the Lamb of God who takes away the sins of the world.”</a:t>
            </a:r>
          </a:p>
          <a:p>
            <a:pPr lvl="1">
              <a:buFontTx/>
              <a:buNone/>
            </a:pPr>
            <a:endParaRPr lang="en-US" altLang="en-US" b="1" i="1"/>
          </a:p>
          <a:p>
            <a:pPr lvl="1">
              <a:buFontTx/>
              <a:buNone/>
            </a:pPr>
            <a:endParaRPr lang="en-US" altLang="en-US" b="1" i="1"/>
          </a:p>
          <a:p>
            <a:pPr lvl="1">
              <a:buFontTx/>
              <a:buNone/>
            </a:pPr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4215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Corel Presentations 11 Drawing</vt:lpstr>
      <vt:lpstr>BIBLE - CHRISTMAS</vt:lpstr>
      <vt:lpstr>BIBLE - CELEBRATION OF CHRISTMAS</vt:lpstr>
      <vt:lpstr>BIBLE - CELEBRATION OF CHRISTMAS</vt:lpstr>
      <vt:lpstr>BIBLE - CELEBRATION OF CHRISTMAS</vt:lpstr>
      <vt:lpstr>BIBLE - CELEBRATION OF CHRISTMAS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CHRISTMAS</dc:title>
  <dc:creator>Joey H. Rankin</dc:creator>
  <cp:lastModifiedBy>Joey H. Rankin</cp:lastModifiedBy>
  <cp:revision>1</cp:revision>
  <dcterms:created xsi:type="dcterms:W3CDTF">2014-12-04T14:57:35Z</dcterms:created>
  <dcterms:modified xsi:type="dcterms:W3CDTF">2014-12-04T15:00:27Z</dcterms:modified>
</cp:coreProperties>
</file>