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2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8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2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0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6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AAB4-60CC-403F-8F8E-BD03F69B482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7C91-3379-4F04-9F60-911040740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4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5509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Heaven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02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Heaven is a real place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John 14:1-6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John 17:17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Titus 1:1-2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773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Heaven is a place of unimaginable joy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Ephesians 1:20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Matthew 6:9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Revelation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21:1-4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21: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22-26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21: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27</a:t>
            </a:r>
            <a:r>
              <a:rPr lang="en-US" altLang="en-US" sz="2800" b="1" dirty="0">
                <a:solidFill>
                  <a:srgbClr val="FF0000"/>
                </a:solidFill>
              </a:rPr>
              <a:t>, 22:14-15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098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Heaven is a place where anyone can go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1 John 4:8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2 Peter 3:9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Matthew 7:13-14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Galatians 5:16-21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775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Heaven is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 place </a:t>
            </a:r>
            <a:r>
              <a:rPr lang="en-US" altLang="en-US" sz="2800" b="1" dirty="0">
                <a:solidFill>
                  <a:srgbClr val="FF0000"/>
                </a:solidFill>
              </a:rPr>
              <a:t>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eternal bliss-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James 4:14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Romans 6:22-23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Galatians 6:8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3644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Heaven is a place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where </a:t>
            </a:r>
            <a:r>
              <a:rPr lang="en-US" altLang="en-US" sz="2800" b="1" dirty="0">
                <a:solidFill>
                  <a:srgbClr val="FF0000"/>
                </a:solidFill>
              </a:rPr>
              <a:t>two classes of people will be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</a:t>
            </a:r>
            <a:r>
              <a:rPr lang="en-US" altLang="en-US" sz="2800" b="1" smtClean="0">
                <a:solidFill>
                  <a:srgbClr val="FF0000"/>
                </a:solidFill>
              </a:rPr>
              <a:t>18:1-4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Hebrews 11:6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Acts 10:34-35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352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Heaven is a place we would never want to leave -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8:18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Peter 1:3-5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Philippians 1:23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23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Heaven is a place we can forfeit or gain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Matthew 7:21-27</a:t>
            </a:r>
          </a:p>
        </p:txBody>
      </p:sp>
    </p:spTree>
    <p:extLst>
      <p:ext uri="{BB962C8B-B14F-4D97-AF65-F5344CB8AC3E}">
        <p14:creationId xmlns:p14="http://schemas.microsoft.com/office/powerpoint/2010/main" val="10411006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Heaven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Where do you wish to spend eternity?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It is possible to go to heaven.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You must make the choice!!!</a:t>
            </a:r>
          </a:p>
          <a:p>
            <a:pPr lvl="1">
              <a:buFont typeface="Wingdings" pitchFamily="2" charset="2"/>
              <a:buChar char="ü"/>
            </a:pPr>
            <a:endParaRPr lang="en-US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523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2014-11-06T15:04:43Z</dcterms:created>
  <dcterms:modified xsi:type="dcterms:W3CDTF">2014-11-09T22:25:42Z</dcterms:modified>
</cp:coreProperties>
</file>