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5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2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63E9-7523-4E1D-985E-D40262DE1C8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10B9-7465-497F-AD1E-12877D66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4017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Obedience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Luke 6:46</a:t>
            </a: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235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Obedience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600200"/>
            <a:ext cx="6400800" cy="37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Bible teaching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7:21-23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James 1:22-25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Peter 1:22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5:8-9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Rev. 22:14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5:29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Thessalonians 1:7-9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836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Obedience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Some ways of disobeying God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James 4:7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John 2:15-17;Colossians 3:1-2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14:12; Isaiah 55:8-9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Corinthians 4:6; Rev. 22:18-19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John 5:3; John 14:15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68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Obedience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65532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What is included in Bible obedience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17:5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6:17-18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Corinthians 15:58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11:6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17:30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8:37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Mark 16:16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660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Obedience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5532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What happens when one obeys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Galatians 3:26-27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22:16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2:47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Corinthians 5:17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Colossians 1:13-14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11:26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347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Obedience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5532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Have you obeyed the gospel?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Why not today?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Have you become unfaithful to the Lord?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096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Corel Presentations 11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</cp:revision>
  <dcterms:created xsi:type="dcterms:W3CDTF">2014-11-18T18:57:42Z</dcterms:created>
  <dcterms:modified xsi:type="dcterms:W3CDTF">2014-11-18T19:03:39Z</dcterms:modified>
</cp:coreProperties>
</file>