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7596-3D65-4B30-B187-5962F4691EF0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C594-A08A-4307-913E-E38F9B15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9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7596-3D65-4B30-B187-5962F4691EF0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C594-A08A-4307-913E-E38F9B15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42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7596-3D65-4B30-B187-5962F4691EF0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C594-A08A-4307-913E-E38F9B15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7596-3D65-4B30-B187-5962F4691EF0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C594-A08A-4307-913E-E38F9B15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0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7596-3D65-4B30-B187-5962F4691EF0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C594-A08A-4307-913E-E38F9B15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39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7596-3D65-4B30-B187-5962F4691EF0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C594-A08A-4307-913E-E38F9B15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2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7596-3D65-4B30-B187-5962F4691EF0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C594-A08A-4307-913E-E38F9B15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7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7596-3D65-4B30-B187-5962F4691EF0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C594-A08A-4307-913E-E38F9B15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1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7596-3D65-4B30-B187-5962F4691EF0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C594-A08A-4307-913E-E38F9B15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0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7596-3D65-4B30-B187-5962F4691EF0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C594-A08A-4307-913E-E38F9B15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8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7596-3D65-4B30-B187-5962F4691EF0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C594-A08A-4307-913E-E38F9B15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1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87596-3D65-4B30-B187-5962F4691EF0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3C594-A08A-4307-913E-E38F9B15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2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624786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 sz="4800" b="1" dirty="0" smtClean="0">
              <a:solidFill>
                <a:srgbClr val="FF9900"/>
              </a:solidFill>
            </a:endParaRPr>
          </a:p>
          <a:p>
            <a:pPr algn="ctr"/>
            <a:r>
              <a:rPr lang="en-US" altLang="en-US" sz="4800" b="1" dirty="0" smtClean="0">
                <a:solidFill>
                  <a:srgbClr val="FF9900"/>
                </a:solidFill>
              </a:rPr>
              <a:t>BIBLE</a:t>
            </a:r>
            <a:endParaRPr lang="en-US" altLang="en-US" sz="4800" b="1" dirty="0">
              <a:solidFill>
                <a:srgbClr val="FF9900"/>
              </a:solidFill>
            </a:endParaRPr>
          </a:p>
          <a:p>
            <a:pPr algn="ctr"/>
            <a:r>
              <a:rPr lang="en-US" altLang="en-US" sz="6600" b="1" dirty="0" smtClean="0">
                <a:solidFill>
                  <a:srgbClr val="FF0000"/>
                </a:solidFill>
              </a:rPr>
              <a:t>Our </a:t>
            </a:r>
            <a:r>
              <a:rPr lang="en-US" altLang="en-US" sz="6600" b="1" dirty="0" smtClean="0">
                <a:solidFill>
                  <a:srgbClr val="FF0000"/>
                </a:solidFill>
              </a:rPr>
              <a:t>Walk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r>
              <a:rPr lang="en-US" altLang="en-US" sz="4000" b="1" dirty="0">
                <a:solidFill>
                  <a:srgbClr val="FF0000"/>
                </a:solidFill>
              </a:rPr>
              <a:t>Romans 6:4</a:t>
            </a: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5494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838200"/>
            <a:ext cx="82296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How Are We To </a:t>
            </a:r>
            <a:r>
              <a:rPr lang="en-US" altLang="en-US" sz="4000" b="1">
                <a:solidFill>
                  <a:srgbClr val="FF0000"/>
                </a:solidFill>
              </a:rPr>
              <a:t>                     Walk?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384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Follow the Correct Example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1 Peter 2:21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1 Corinthians 15:33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Psalm 1:1-6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Ephesians 2:1-2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Romans 8:1, 4; 13:13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2 Corinthians 5:7</a:t>
            </a:r>
          </a:p>
          <a:p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54444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57200" y="838200"/>
            <a:ext cx="82296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How Are We To </a:t>
            </a:r>
            <a:r>
              <a:rPr lang="en-US" altLang="en-US" sz="4000" b="1">
                <a:solidFill>
                  <a:srgbClr val="FF0000"/>
                </a:solidFill>
              </a:rPr>
              <a:t>                     Walk?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6400800" cy="384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In Good Works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Ephesians 2:10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Ephesians 4:1; 5:15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1 Peter 1:13-16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1 John 1:6-7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Galatians 5:16-25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Proverbs 2:7</a:t>
            </a:r>
          </a:p>
          <a:p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80748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7200" y="838200"/>
            <a:ext cx="82296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How Are We To </a:t>
            </a:r>
            <a:r>
              <a:rPr lang="en-US" altLang="en-US" sz="4000" b="1">
                <a:solidFill>
                  <a:srgbClr val="FF0000"/>
                </a:solidFill>
              </a:rPr>
              <a:t>                     Walk?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71600" y="1524000"/>
            <a:ext cx="6400800" cy="427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/>
          </a:p>
          <a:p>
            <a:pPr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In Love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Ephesians 5:1-2, 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1 John 2:8-11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2 John 4-6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3 John 3-4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Philippians 3:16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Revelation 3:4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0000"/>
                </a:solidFill>
              </a:rPr>
              <a:t>Psalm 86:11</a:t>
            </a:r>
          </a:p>
          <a:p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361443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7200" y="838200"/>
            <a:ext cx="82296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/>
              <a:t>How Are We To </a:t>
            </a:r>
            <a:r>
              <a:rPr lang="en-US" altLang="en-US" sz="4000" b="1">
                <a:solidFill>
                  <a:srgbClr val="FF0000"/>
                </a:solidFill>
              </a:rPr>
              <a:t>                     Walk?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71600" y="1524000"/>
            <a:ext cx="640080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Conclusion -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How are we walking?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Are we walking in the right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direction and following the correct example?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Are we walking in love and good works?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Begin walking with the Lord today!!!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645823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132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3</cp:revision>
  <dcterms:created xsi:type="dcterms:W3CDTF">2014-12-14T22:16:34Z</dcterms:created>
  <dcterms:modified xsi:type="dcterms:W3CDTF">2014-12-14T22:31:32Z</dcterms:modified>
</cp:coreProperties>
</file>