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8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1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7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0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2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6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0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3B87-1A84-4418-8A9E-40041A338FE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05AB2-4BE0-45E6-9632-91D6FBB6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3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</a:t>
            </a:r>
            <a:r>
              <a:rPr lang="en-US" altLang="en-US" sz="3200" b="1" dirty="0" smtClean="0"/>
              <a:t>PRIORITIES</a:t>
            </a:r>
            <a:endParaRPr lang="en-US" altLang="en-US" sz="32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919405" y="3381375"/>
            <a:ext cx="262123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 dirty="0" smtClean="0"/>
              <a:t>JEREMIAH 10:23</a:t>
            </a:r>
            <a:endParaRPr lang="en-US" altLang="en-US" sz="2800" b="1" i="1" dirty="0"/>
          </a:p>
          <a:p>
            <a:pPr algn="ctr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4534663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</a:t>
            </a:r>
            <a:r>
              <a:rPr lang="en-US" altLang="en-US" sz="3200" b="1" dirty="0" smtClean="0"/>
              <a:t>PRIORITIE</a:t>
            </a:r>
            <a:r>
              <a:rPr lang="en-US" altLang="en-US" sz="3200" b="1" dirty="0" smtClean="0"/>
              <a:t>S</a:t>
            </a:r>
            <a:endParaRPr lang="en-US" altLang="en-US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Love of God before love of the world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22:34-39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John 2:15-17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Timothy 6:6-10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Genesis 13:8-13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7</a:t>
            </a:r>
            <a:r>
              <a:rPr lang="en-US" altLang="en-US" b="1" i="1" dirty="0" smtClean="0"/>
              <a:t>:1-5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Romans 2:1-3</a:t>
            </a:r>
            <a:endParaRPr lang="en-US" altLang="en-US" b="1" i="1" dirty="0"/>
          </a:p>
          <a:p>
            <a:pPr lvl="1">
              <a:buFontTx/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7220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</a:t>
            </a:r>
            <a:r>
              <a:rPr lang="en-US" altLang="en-US" sz="3200" b="1" dirty="0" smtClean="0"/>
              <a:t>PRIORITIE</a:t>
            </a:r>
            <a:r>
              <a:rPr lang="en-US" altLang="en-US" sz="3200" b="1" dirty="0" smtClean="0"/>
              <a:t>S</a:t>
            </a:r>
            <a:endParaRPr lang="en-US" altLang="en-US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Spiritual before carnal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6:24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6:25-34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19:20-22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Peter 1:18-19, 22-23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Romans 12:1-2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Luke 12:15-21</a:t>
            </a:r>
            <a:endParaRPr lang="en-US" altLang="en-US" b="1" i="1" dirty="0"/>
          </a:p>
          <a:p>
            <a:pPr lvl="1">
              <a:buFontTx/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1065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</a:t>
            </a:r>
            <a:r>
              <a:rPr lang="en-US" altLang="en-US" sz="3200" b="1" dirty="0" smtClean="0"/>
              <a:t>PRIORITIE</a:t>
            </a:r>
            <a:r>
              <a:rPr lang="en-US" altLang="en-US" sz="3200" b="1" dirty="0" smtClean="0"/>
              <a:t>S</a:t>
            </a:r>
            <a:endParaRPr lang="en-US" altLang="en-US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Follow Christ and avoid indifference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John 10:27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Luke 9:57-62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Peter 2:21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Colossians 3:1-3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Revelation 3:14-16</a:t>
            </a:r>
            <a:endParaRPr lang="en-US" altLang="en-US" b="1" i="1" dirty="0"/>
          </a:p>
          <a:p>
            <a:pPr lvl="1">
              <a:buFontTx/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85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</a:t>
            </a:r>
            <a:r>
              <a:rPr lang="en-US" altLang="en-US" sz="3200" b="1" dirty="0" smtClean="0"/>
              <a:t>PRIORITIE</a:t>
            </a:r>
            <a:r>
              <a:rPr lang="en-US" altLang="en-US" sz="3200" b="1" dirty="0" smtClean="0"/>
              <a:t>S</a:t>
            </a:r>
            <a:endParaRPr lang="en-US" altLang="en-US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Conclusion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What are your priorities?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Do you love God or the world?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Do you pursue things that are spiritual or things that are carnal?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Do you follow Christ and avoid indifference?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Our priorities are our choices!!!</a:t>
            </a:r>
            <a:endParaRPr lang="en-US" altLang="en-US" b="1" i="1" dirty="0"/>
          </a:p>
          <a:p>
            <a:pPr lvl="1">
              <a:buFontTx/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8038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BIBLE - PRIORITIES</vt:lpstr>
      <vt:lpstr>BIBLE - PRIORITIES</vt:lpstr>
      <vt:lpstr>BIBLE - PRIORITIES</vt:lpstr>
      <vt:lpstr>BIBLE - PRIORITIES</vt:lpstr>
      <vt:lpstr>BIBLE - PRIORITIES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PRIORITIES</dc:title>
  <dc:creator>Joey H. Rankin</dc:creator>
  <cp:lastModifiedBy>Joey H. Rankin</cp:lastModifiedBy>
  <cp:revision>1</cp:revision>
  <dcterms:created xsi:type="dcterms:W3CDTF">2014-12-04T16:10:36Z</dcterms:created>
  <dcterms:modified xsi:type="dcterms:W3CDTF">2014-12-04T16:20:25Z</dcterms:modified>
</cp:coreProperties>
</file>